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31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56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759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53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35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97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94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1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11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66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5D11-5F3C-4DEC-81D0-6285C57B7D21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E3EC-F5D1-480E-AF2E-79DCDA99C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9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801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13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1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zaza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Malemy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osa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aza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ondrin’ny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Jeso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64939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2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Arý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danitr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Izy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Mitsinjo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Satria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ankizy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Di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tiany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586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3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akaiky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mamiko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manaiky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eto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amiko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998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4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Manafa-tahotra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tsorakazony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Manaisotra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ahiahy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fitiavany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724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5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mbola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hita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endrik’Izy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</a:t>
            </a:r>
            <a:r>
              <a:rPr lang="en-GB" sz="7200" b="1" dirty="0" err="1" smtClean="0">
                <a:effectLst/>
              </a:rPr>
              <a:t>zay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arý</a:t>
            </a:r>
            <a:r>
              <a:rPr lang="en-GB" sz="7200" b="1" dirty="0" smtClean="0">
                <a:effectLst/>
              </a:rPr>
              <a:t> am-pita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Hiahona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izahay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16967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801</vt:lpstr>
      <vt:lpstr>1 Izaho dia zaza Malemy, osa fo, Fa na izany aza, Mba ondrin’ny Jeso.</vt:lpstr>
      <vt:lpstr>2 Arý an-danitra  Izy Mitsinjo ahy koa, Satria ny ankizy Dia tiany tokoa.</vt:lpstr>
      <vt:lpstr>3 Anefa ko akaiky Jesosy mamiko, Fa Izy dia manaiky Ho eto amiko.</vt:lpstr>
      <vt:lpstr>4 Manafa-tahotra ahy Ny tsorakazony, Manaisotra ahiahy Ny fitiavany.</vt:lpstr>
      <vt:lpstr>5 Izao tsy mbola hita Ny endrik’Izy izay, Fa raha arý am-pita Hiahona izahay.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801</dc:title>
  <dc:creator>SONO</dc:creator>
  <cp:lastModifiedBy>SONO</cp:lastModifiedBy>
  <cp:revision>1</cp:revision>
  <dcterms:created xsi:type="dcterms:W3CDTF">2014-09-29T20:05:46Z</dcterms:created>
  <dcterms:modified xsi:type="dcterms:W3CDTF">2014-09-29T20:11:26Z</dcterms:modified>
</cp:coreProperties>
</file>