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5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4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35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476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25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45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6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8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5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9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36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8E21E-0488-460D-9FFD-F6549E8E61CC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40D7A-CA16-4597-B156-A8AC6333BD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8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802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3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/>
              <a:t>1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fonenana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Vita re,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ahy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Tany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ifaliana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Mamin’ny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fanahy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3179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tahotra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Tompon’avotra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Hira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mahafinaritra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No </a:t>
            </a:r>
            <a:r>
              <a:rPr lang="en-GB" sz="6600" b="1" dirty="0" err="1" smtClean="0">
                <a:effectLst/>
              </a:rPr>
              <a:t>ataon’ny</a:t>
            </a:r>
            <a:r>
              <a:rPr lang="en-GB" sz="6600" b="1" dirty="0" smtClean="0">
                <a:effectLst/>
              </a:rPr>
              <a:t> any.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2004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Saotra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hataoko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Faly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nandresy</a:t>
            </a:r>
            <a:r>
              <a:rPr lang="en-GB" sz="6600" b="1" dirty="0" smtClean="0">
                <a:effectLst/>
              </a:rPr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Hiakanjo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Haingon’ny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mpandresy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0886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anjely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masina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Hiaraha-monina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</a:t>
            </a:r>
            <a:r>
              <a:rPr lang="en-GB" sz="6600" b="1" dirty="0" smtClean="0">
                <a:effectLst/>
              </a:rPr>
              <a:t> marina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Hiampofo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ahy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7662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zaho</a:t>
            </a:r>
            <a:r>
              <a:rPr lang="en-GB" sz="6600" b="1" dirty="0"/>
              <a:t> </a:t>
            </a:r>
            <a:r>
              <a:rPr lang="en-GB" sz="6600" b="1" dirty="0" err="1"/>
              <a:t>voavidinao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Mpamonjy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Sady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namboaranao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Lova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fara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137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3"/>
            <a:ext cx="9144000" cy="4464496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/>
              </a:rPr>
              <a:t>Koa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arovinao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>
                <a:effectLst/>
              </a:rPr>
              <a:t>Toy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ondrikelinao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i="1" dirty="0" err="1" smtClean="0"/>
              <a:t>I</a:t>
            </a:r>
            <a:r>
              <a:rPr lang="en-GB" sz="6600" b="1" dirty="0" err="1" smtClean="0"/>
              <a:t>zaho</a:t>
            </a:r>
            <a:r>
              <a:rPr lang="en-GB" sz="6600" b="1" dirty="0" smtClean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fanananao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Mpiandry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Tsara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9423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802</vt:lpstr>
      <vt:lpstr>1 Misy ny fonenana Vita re, ho ahy, Tany ifaliana, Mamin’ny fanahy ;</vt:lpstr>
      <vt:lpstr>Ao, tsy misy tahotra, Ao ny Tompon’avotra, Hira mahafinaritra No ataon’ny any.</vt:lpstr>
      <vt:lpstr>2 Saotra no hataoko ao, Faly fa nandresy ; Hiakanjo fotsy vao, Haingon’ny mpandresy.</vt:lpstr>
      <vt:lpstr>Ny anjely masina Hiaraha-monina, Jeso Tompo marina Hiampofo ahy.</vt:lpstr>
      <vt:lpstr>3 Izaho voavidinao, Ry Mpamonjy tsara, Sady namboaranao Lova tsara fara.</vt:lpstr>
      <vt:lpstr>Koa mba arovinao Toy ny ondrikelinao Izaho izay fanananao Ry Mpiandry Tsara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802</dc:title>
  <dc:creator>SONO</dc:creator>
  <cp:lastModifiedBy>SONO</cp:lastModifiedBy>
  <cp:revision>1</cp:revision>
  <dcterms:created xsi:type="dcterms:W3CDTF">2014-09-30T08:35:58Z</dcterms:created>
  <dcterms:modified xsi:type="dcterms:W3CDTF">2014-09-30T08:39:59Z</dcterms:modified>
</cp:coreProperties>
</file>