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6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BEF3-812E-414E-8518-1608E89DE49F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652-164C-4A20-B7D1-D44D18C26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23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BEF3-812E-414E-8518-1608E89DE49F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652-164C-4A20-B7D1-D44D18C26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451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BEF3-812E-414E-8518-1608E89DE49F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652-164C-4A20-B7D1-D44D18C26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36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BEF3-812E-414E-8518-1608E89DE49F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652-164C-4A20-B7D1-D44D18C26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59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BEF3-812E-414E-8518-1608E89DE49F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652-164C-4A20-B7D1-D44D18C26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62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BEF3-812E-414E-8518-1608E89DE49F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652-164C-4A20-B7D1-D44D18C26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53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BEF3-812E-414E-8518-1608E89DE49F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652-164C-4A20-B7D1-D44D18C26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4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BEF3-812E-414E-8518-1608E89DE49F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652-164C-4A20-B7D1-D44D18C26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69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BEF3-812E-414E-8518-1608E89DE49F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652-164C-4A20-B7D1-D44D18C26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77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BEF3-812E-414E-8518-1608E89DE49F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652-164C-4A20-B7D1-D44D18C26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97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BEF3-812E-414E-8518-1608E89DE49F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652-164C-4A20-B7D1-D44D18C26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85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1BEF3-812E-414E-8518-1608E89DE49F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D7652-164C-4A20-B7D1-D44D18C26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86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1500" b="1" dirty="0" smtClean="0"/>
              <a:t>803</a:t>
            </a:r>
            <a:endParaRPr lang="fr-FR" sz="115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50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39502"/>
            <a:ext cx="9144000" cy="4392488"/>
          </a:xfrm>
        </p:spPr>
        <p:txBody>
          <a:bodyPr>
            <a:normAutofit/>
          </a:bodyPr>
          <a:lstStyle/>
          <a:p>
            <a:r>
              <a:rPr lang="en-GB" sz="6000" b="1" dirty="0"/>
              <a:t>1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Avia</a:t>
            </a:r>
            <a:r>
              <a:rPr lang="en-GB" sz="6000" b="1" dirty="0" smtClean="0">
                <a:effectLst/>
              </a:rPr>
              <a:t>, </a:t>
            </a:r>
            <a:r>
              <a:rPr lang="en-GB" sz="6000" b="1" dirty="0" err="1" smtClean="0">
                <a:effectLst/>
              </a:rPr>
              <a:t>ry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Fanahy</a:t>
            </a:r>
            <a:r>
              <a:rPr lang="en-GB" sz="6000" b="1" dirty="0" smtClean="0">
                <a:effectLst/>
              </a:rPr>
              <a:t> ô !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>
                <a:effectLst/>
              </a:rPr>
              <a:t>Ho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eto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aminay</a:t>
            </a:r>
            <a:r>
              <a:rPr lang="en-GB" sz="6000" b="1" dirty="0" smtClean="0">
                <a:effectLst/>
              </a:rPr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>
                <a:effectLst/>
              </a:rPr>
              <a:t>Ny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fanahinay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mba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fenoinao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>
                <a:effectLst/>
              </a:rPr>
              <a:t>Ny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hasoavanao</a:t>
            </a:r>
            <a:r>
              <a:rPr lang="en-GB" sz="6000" b="1" dirty="0" smtClean="0">
                <a:effectLst/>
              </a:rPr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39661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39502"/>
            <a:ext cx="9144000" cy="4392488"/>
          </a:xfrm>
        </p:spPr>
        <p:txBody>
          <a:bodyPr>
            <a:normAutofit fontScale="90000"/>
          </a:bodyPr>
          <a:lstStyle/>
          <a:p>
            <a:r>
              <a:rPr lang="en-GB" sz="6000" b="1" dirty="0"/>
              <a:t>2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Maloto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ny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fanahinay</a:t>
            </a:r>
            <a:r>
              <a:rPr lang="en-GB" sz="6000" b="1" dirty="0" smtClean="0">
                <a:effectLst/>
              </a:rPr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>
                <a:effectLst/>
              </a:rPr>
              <a:t>Ka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mba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diovinao</a:t>
            </a:r>
            <a:r>
              <a:rPr lang="en-GB" sz="6000" b="1" dirty="0" smtClean="0">
                <a:effectLst/>
              </a:rPr>
              <a:t> ;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>
                <a:effectLst/>
              </a:rPr>
              <a:t>Tsy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mahomby</a:t>
            </a:r>
            <a:r>
              <a:rPr lang="en-GB" sz="6000" b="1" dirty="0" smtClean="0">
                <a:effectLst/>
              </a:rPr>
              <a:t> re </a:t>
            </a:r>
            <a:r>
              <a:rPr lang="en-GB" sz="6000" b="1" dirty="0" err="1" smtClean="0">
                <a:effectLst/>
              </a:rPr>
              <a:t>ny</a:t>
            </a:r>
            <a:r>
              <a:rPr lang="fr-FR" sz="6000" b="1" dirty="0"/>
              <a:t> </a:t>
            </a:r>
            <a:r>
              <a:rPr lang="en-GB" sz="6000" b="1" dirty="0" err="1" smtClean="0">
                <a:effectLst/>
              </a:rPr>
              <a:t>fihevitray</a:t>
            </a:r>
            <a:r>
              <a:rPr lang="en-GB" sz="6000" b="1" dirty="0" smtClean="0">
                <a:effectLst/>
              </a:rPr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>
                <a:effectLst/>
              </a:rPr>
              <a:t>Mba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amboarinao</a:t>
            </a:r>
            <a:r>
              <a:rPr lang="en-GB" sz="6000" b="1" dirty="0" smtClean="0">
                <a:effectLst/>
              </a:rPr>
              <a:t>.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219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39502"/>
            <a:ext cx="9144000" cy="4392488"/>
          </a:xfrm>
        </p:spPr>
        <p:txBody>
          <a:bodyPr>
            <a:normAutofit/>
          </a:bodyPr>
          <a:lstStyle/>
          <a:p>
            <a:r>
              <a:rPr lang="en-GB" sz="5400" b="1" dirty="0"/>
              <a:t>3</a:t>
            </a:r>
            <a:r>
              <a:rPr lang="en-GB" sz="5400" b="1" dirty="0" smtClean="0">
                <a:effectLst/>
              </a:rPr>
              <a:t> He, </a:t>
            </a:r>
            <a:r>
              <a:rPr lang="en-GB" sz="5400" b="1" dirty="0" err="1" smtClean="0">
                <a:effectLst/>
              </a:rPr>
              <a:t>zaza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osa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izahay</a:t>
            </a:r>
            <a:r>
              <a:rPr lang="en-GB" sz="5400" b="1" dirty="0" smtClean="0">
                <a:effectLst/>
              </a:rPr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Ka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mba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tantanonao</a:t>
            </a:r>
            <a:r>
              <a:rPr lang="en-GB" sz="5400" b="1" dirty="0" smtClean="0">
                <a:effectLst/>
              </a:rPr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>
                <a:effectLst/>
              </a:rPr>
              <a:t>Be </a:t>
            </a:r>
            <a:r>
              <a:rPr lang="en-GB" sz="5400" b="1" dirty="0" err="1" smtClean="0">
                <a:effectLst/>
              </a:rPr>
              <a:t>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ratsy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i="1" dirty="0" err="1" smtClean="0">
                <a:effectLst/>
              </a:rPr>
              <a:t>i</a:t>
            </a:r>
            <a:r>
              <a:rPr lang="en-GB" sz="5400" b="1" dirty="0" err="1" smtClean="0">
                <a:effectLst/>
              </a:rPr>
              <a:t>zay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te-hitaona</a:t>
            </a:r>
            <a:r>
              <a:rPr lang="fr-FR" sz="5400" b="1" dirty="0"/>
              <a:t> </a:t>
            </a:r>
            <a:r>
              <a:rPr lang="en-GB" sz="5400" b="1" dirty="0" err="1" smtClean="0">
                <a:effectLst/>
              </a:rPr>
              <a:t>anay</a:t>
            </a:r>
            <a:r>
              <a:rPr lang="en-GB" sz="5400" b="1" dirty="0" smtClean="0">
                <a:effectLst/>
              </a:rPr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Ampio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olonao</a:t>
            </a:r>
            <a:r>
              <a:rPr lang="en-GB" sz="5400" b="1" dirty="0" smtClean="0">
                <a:effectLst/>
              </a:rPr>
              <a:t>.</a:t>
            </a:r>
            <a:endParaRPr lang="fr-FR" sz="5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845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39502"/>
            <a:ext cx="9144000" cy="4392488"/>
          </a:xfrm>
        </p:spPr>
        <p:txBody>
          <a:bodyPr>
            <a:normAutofit/>
          </a:bodyPr>
          <a:lstStyle/>
          <a:p>
            <a:r>
              <a:rPr lang="en-GB" sz="5400" b="1" dirty="0"/>
              <a:t>4</a:t>
            </a:r>
            <a:r>
              <a:rPr lang="en-GB" sz="5400" b="1" dirty="0" smtClean="0">
                <a:effectLst/>
              </a:rPr>
              <a:t> O, </a:t>
            </a:r>
            <a:r>
              <a:rPr lang="en-GB" sz="5400" b="1" dirty="0" err="1" smtClean="0">
                <a:effectLst/>
              </a:rPr>
              <a:t>ry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Fanahy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hendry</a:t>
            </a:r>
            <a:r>
              <a:rPr lang="en-GB" sz="5400" b="1" dirty="0" smtClean="0">
                <a:effectLst/>
              </a:rPr>
              <a:t> ô,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Miandry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izahay</a:t>
            </a:r>
            <a:r>
              <a:rPr lang="en-GB" sz="5400" b="1" dirty="0" smtClean="0">
                <a:effectLst/>
              </a:rPr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Manantena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Anao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hanadio</a:t>
            </a:r>
            <a:r>
              <a:rPr lang="fr-FR" sz="5400" b="1" dirty="0"/>
              <a:t> </a:t>
            </a:r>
            <a:r>
              <a:rPr lang="en-GB" sz="5400" b="1" dirty="0" err="1" smtClean="0">
                <a:effectLst/>
              </a:rPr>
              <a:t>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fo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>
                <a:effectLst/>
              </a:rPr>
              <a:t>He, </a:t>
            </a:r>
            <a:r>
              <a:rPr lang="en-GB" sz="5400" b="1" dirty="0" err="1" smtClean="0">
                <a:effectLst/>
              </a:rPr>
              <a:t>zaza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osa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izahay</a:t>
            </a:r>
            <a:r>
              <a:rPr lang="en-GB" sz="5400" b="1" dirty="0" smtClean="0">
                <a:effectLst/>
              </a:rPr>
              <a:t>,</a:t>
            </a:r>
            <a:endParaRPr lang="fr-FR" sz="5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957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39502"/>
            <a:ext cx="9144000" cy="4392488"/>
          </a:xfrm>
        </p:spPr>
        <p:txBody>
          <a:bodyPr>
            <a:normAutofit/>
          </a:bodyPr>
          <a:lstStyle/>
          <a:p>
            <a:r>
              <a:rPr lang="en-GB" sz="5400" b="1" dirty="0" err="1" smtClean="0">
                <a:effectLst/>
              </a:rPr>
              <a:t>Ka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mba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tantanonao</a:t>
            </a:r>
            <a:r>
              <a:rPr lang="en-GB" sz="5400" b="1" dirty="0" smtClean="0">
                <a:effectLst/>
              </a:rPr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>
                <a:effectLst/>
              </a:rPr>
              <a:t>Be </a:t>
            </a:r>
            <a:r>
              <a:rPr lang="en-GB" sz="5400" b="1" dirty="0" err="1" smtClean="0">
                <a:effectLst/>
              </a:rPr>
              <a:t>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ratsy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i="1" dirty="0" err="1" smtClean="0">
                <a:effectLst/>
              </a:rPr>
              <a:t>i</a:t>
            </a:r>
            <a:r>
              <a:rPr lang="en-GB" sz="5400" b="1" dirty="0" err="1" smtClean="0">
                <a:effectLst/>
              </a:rPr>
              <a:t>zay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te-hitaona</a:t>
            </a:r>
            <a:r>
              <a:rPr lang="fr-FR" sz="5400" b="1" dirty="0"/>
              <a:t> </a:t>
            </a:r>
            <a:r>
              <a:rPr lang="en-GB" sz="5400" b="1" dirty="0" err="1" smtClean="0">
                <a:effectLst/>
              </a:rPr>
              <a:t>anay</a:t>
            </a:r>
            <a:r>
              <a:rPr lang="en-GB" sz="5400" b="1" dirty="0" smtClean="0">
                <a:effectLst/>
              </a:rPr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Henoy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hatakay</a:t>
            </a:r>
            <a:r>
              <a:rPr lang="en-GB" sz="5400" b="1" dirty="0" smtClean="0">
                <a:effectLst/>
              </a:rPr>
              <a:t>.</a:t>
            </a:r>
            <a:endParaRPr lang="fr-FR" sz="5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2890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32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803</vt:lpstr>
      <vt:lpstr>1 Avia, ry Fanahy ô ! Ho eto aminay, Ny fanahinay mba fenoinao Ny hasoavanao.</vt:lpstr>
      <vt:lpstr>2 Maloto ny fanahinay, Ka mba diovinao ; Tsy mahomby re ny fihevitray, Mba amboarinao.</vt:lpstr>
      <vt:lpstr>3 He, zaza osa izahay, Ka mba tantanonao, Be ny ratsy izay te-hitaona anay, Ampio ny olonao.</vt:lpstr>
      <vt:lpstr>4 O, ry Fanahy hendry ô, Miandry izahay, Manantena Anao hanadio ny fo He, zaza osa izahay,</vt:lpstr>
      <vt:lpstr>Ka mba tantanonao, Be ny ratsy izay te-hitaona anay, Henoy ny hatakay.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803</dc:title>
  <dc:creator>SONO</dc:creator>
  <cp:lastModifiedBy>SONO</cp:lastModifiedBy>
  <cp:revision>1</cp:revision>
  <dcterms:created xsi:type="dcterms:W3CDTF">2014-09-30T08:40:01Z</dcterms:created>
  <dcterms:modified xsi:type="dcterms:W3CDTF">2014-09-30T08:43:55Z</dcterms:modified>
</cp:coreProperties>
</file>