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DFF8-BAA9-4CE2-8B13-969B88165A2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94D-CF8D-4E1A-9108-E609AD4190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48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DFF8-BAA9-4CE2-8B13-969B88165A2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94D-CF8D-4E1A-9108-E609AD4190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35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DFF8-BAA9-4CE2-8B13-969B88165A2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94D-CF8D-4E1A-9108-E609AD4190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0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DFF8-BAA9-4CE2-8B13-969B88165A2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94D-CF8D-4E1A-9108-E609AD4190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87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DFF8-BAA9-4CE2-8B13-969B88165A2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94D-CF8D-4E1A-9108-E609AD4190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31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DFF8-BAA9-4CE2-8B13-969B88165A2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94D-CF8D-4E1A-9108-E609AD4190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64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DFF8-BAA9-4CE2-8B13-969B88165A2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94D-CF8D-4E1A-9108-E609AD4190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41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DFF8-BAA9-4CE2-8B13-969B88165A2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94D-CF8D-4E1A-9108-E609AD4190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DFF8-BAA9-4CE2-8B13-969B88165A2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94D-CF8D-4E1A-9108-E609AD4190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32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DFF8-BAA9-4CE2-8B13-969B88165A2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94D-CF8D-4E1A-9108-E609AD4190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35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DFF8-BAA9-4CE2-8B13-969B88165A2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94D-CF8D-4E1A-9108-E609AD4190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06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BDFF8-BAA9-4CE2-8B13-969B88165A2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494D-CF8D-4E1A-9108-E609AD4190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25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9600" b="1" dirty="0" smtClean="0"/>
              <a:t>804</a:t>
            </a:r>
            <a:endParaRPr lang="fr-FR" sz="9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83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7535"/>
            <a:ext cx="9144000" cy="3996444"/>
          </a:xfrm>
        </p:spPr>
        <p:txBody>
          <a:bodyPr>
            <a:noAutofit/>
          </a:bodyPr>
          <a:lstStyle/>
          <a:p>
            <a:r>
              <a:rPr lang="en-GB" sz="6600" b="1" dirty="0"/>
              <a:t>1</a:t>
            </a:r>
            <a:r>
              <a:rPr lang="en-GB" sz="6600" b="1" dirty="0" smtClean="0">
                <a:effectLst/>
              </a:rPr>
              <a:t> O, </a:t>
            </a:r>
            <a:r>
              <a:rPr lang="en-GB" sz="6600" b="1" dirty="0" err="1" smtClean="0">
                <a:effectLst/>
              </a:rPr>
              <a:t>ry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Fanahy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Masina</a:t>
            </a:r>
            <a:r>
              <a:rPr lang="en-GB" sz="6600" b="1" dirty="0" smtClean="0">
                <a:effectLst/>
              </a:rPr>
              <a:t>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i="1" dirty="0" err="1" smtClean="0"/>
              <a:t>I</a:t>
            </a:r>
            <a:r>
              <a:rPr lang="en-GB" sz="6600" b="1" dirty="0" err="1" smtClean="0"/>
              <a:t>zahay</a:t>
            </a:r>
            <a:r>
              <a:rPr lang="en-GB" sz="6600" b="1" dirty="0" smtClean="0"/>
              <a:t> </a:t>
            </a:r>
            <a:r>
              <a:rPr lang="en-GB" sz="6600" b="1" dirty="0" err="1"/>
              <a:t>ampionao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fr-FR" sz="6600" b="1" dirty="0" smtClean="0">
                <a:effectLst/>
              </a:rPr>
              <a:t>F</a:t>
            </a:r>
            <a:r>
              <a:rPr lang="en-GB" sz="6600" b="1" dirty="0" smtClean="0"/>
              <a:t>a </a:t>
            </a:r>
            <a:r>
              <a:rPr lang="en-GB" sz="6600" b="1" dirty="0" err="1"/>
              <a:t>izahay</a:t>
            </a:r>
            <a:r>
              <a:rPr lang="en-GB" sz="6600" b="1" dirty="0"/>
              <a:t> </a:t>
            </a:r>
            <a:r>
              <a:rPr lang="en-GB" sz="6600" b="1" dirty="0" err="1"/>
              <a:t>madinika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Maniry</a:t>
            </a:r>
            <a:r>
              <a:rPr lang="en-GB" sz="6600" b="1" dirty="0" smtClean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63117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7535"/>
            <a:ext cx="9144000" cy="3996444"/>
          </a:xfrm>
        </p:spPr>
        <p:txBody>
          <a:bodyPr>
            <a:noAutofit/>
          </a:bodyPr>
          <a:lstStyle/>
          <a:p>
            <a:r>
              <a:rPr lang="en-GB" sz="6600" b="1" dirty="0"/>
              <a:t>2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fonay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dia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maizina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Ka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tsy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mba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fantatray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tena</a:t>
            </a:r>
            <a:r>
              <a:rPr lang="en-GB" sz="6600" b="1" dirty="0"/>
              <a:t> </a:t>
            </a:r>
            <a:r>
              <a:rPr lang="en-GB" sz="6600" b="1" dirty="0" err="1"/>
              <a:t>lala</a:t>
            </a:r>
            <a:r>
              <a:rPr lang="en-GB" sz="6600" b="1" dirty="0"/>
              <a:t>-marina :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Tariho</a:t>
            </a:r>
            <a:r>
              <a:rPr lang="en-GB" sz="6600" b="1" dirty="0" smtClean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56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7535"/>
            <a:ext cx="9144000" cy="3996444"/>
          </a:xfrm>
        </p:spPr>
        <p:txBody>
          <a:bodyPr>
            <a:noAutofit/>
          </a:bodyPr>
          <a:lstStyle/>
          <a:p>
            <a:r>
              <a:rPr lang="en-GB" sz="6600" b="1" dirty="0"/>
              <a:t>3</a:t>
            </a:r>
            <a:r>
              <a:rPr lang="en-GB" sz="6600" b="1" dirty="0" smtClean="0">
                <a:effectLst/>
              </a:rPr>
              <a:t> Koa </a:t>
            </a:r>
            <a:r>
              <a:rPr lang="en-GB" sz="6600" b="1" dirty="0" err="1" smtClean="0">
                <a:effectLst/>
              </a:rPr>
              <a:t>amoròny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fo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vaovao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i="1" dirty="0" err="1" smtClean="0"/>
              <a:t>I</a:t>
            </a:r>
            <a:r>
              <a:rPr lang="en-GB" sz="6600" b="1" dirty="0" err="1" smtClean="0"/>
              <a:t>zahay</a:t>
            </a:r>
            <a:r>
              <a:rPr lang="en-GB" sz="6600" b="1" dirty="0" smtClean="0"/>
              <a:t> </a:t>
            </a:r>
            <a:r>
              <a:rPr lang="en-GB" sz="6600" b="1" dirty="0" err="1"/>
              <a:t>mpanomponao</a:t>
            </a:r>
            <a:r>
              <a:rPr lang="en-GB" sz="6600" b="1" dirty="0"/>
              <a:t> ;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ratsy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esorinao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Hitiavanay</a:t>
            </a:r>
            <a:r>
              <a:rPr lang="en-GB" sz="6600" b="1" dirty="0" smtClean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09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7535"/>
            <a:ext cx="9144000" cy="3996444"/>
          </a:xfrm>
        </p:spPr>
        <p:txBody>
          <a:bodyPr>
            <a:noAutofit/>
          </a:bodyPr>
          <a:lstStyle/>
          <a:p>
            <a:r>
              <a:rPr lang="en-GB" sz="6600" b="1" dirty="0"/>
              <a:t>4</a:t>
            </a:r>
            <a:r>
              <a:rPr lang="en-GB" sz="6600" b="1" dirty="0" smtClean="0">
                <a:effectLst/>
              </a:rPr>
              <a:t> O, </a:t>
            </a:r>
            <a:r>
              <a:rPr lang="en-GB" sz="6600" b="1" dirty="0" err="1" smtClean="0">
                <a:effectLst/>
              </a:rPr>
              <a:t>ry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Fanahy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Masina</a:t>
            </a:r>
            <a:r>
              <a:rPr lang="en-GB" sz="6600" b="1" dirty="0" smtClean="0">
                <a:effectLst/>
              </a:rPr>
              <a:t>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Mangataka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izahay</a:t>
            </a:r>
            <a:r>
              <a:rPr lang="en-GB" sz="6600" b="1" dirty="0" smtClean="0">
                <a:effectLst/>
              </a:rPr>
              <a:t> :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Mombà</a:t>
            </a:r>
            <a:r>
              <a:rPr lang="en-GB" sz="6600" b="1" dirty="0" smtClean="0"/>
              <a:t> </a:t>
            </a:r>
            <a:r>
              <a:rPr lang="en-GB" sz="6600" b="1" dirty="0" err="1"/>
              <a:t>anay</a:t>
            </a:r>
            <a:r>
              <a:rPr lang="en-GB" sz="6600" b="1" dirty="0"/>
              <a:t> </a:t>
            </a:r>
            <a:r>
              <a:rPr lang="en-GB" sz="6600" b="1" dirty="0" err="1"/>
              <a:t>madinika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Henoy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hatakay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02150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804</vt:lpstr>
      <vt:lpstr>1 O, ry Fanahy Masina ! Izahay ampionao, Fa izahay madinika Maniry ho Anao.</vt:lpstr>
      <vt:lpstr>2 Ny fonay dia maizina, Ka tsy mba fantatray Ny tena lala-marina : Tariho izahay.</vt:lpstr>
      <vt:lpstr>3 Koa amoròny fo vaovao Izahay mpanomponao ; Ny ratsy mba esorinao Hitiavanay Anao.</vt:lpstr>
      <vt:lpstr>4 O, ry Fanahy Masina ! Mangataka izahay : Mombà anay madinika, Henoy ny hatakay.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804</dc:title>
  <dc:creator>SONO</dc:creator>
  <cp:lastModifiedBy>SONO</cp:lastModifiedBy>
  <cp:revision>1</cp:revision>
  <dcterms:created xsi:type="dcterms:W3CDTF">2014-09-30T08:43:57Z</dcterms:created>
  <dcterms:modified xsi:type="dcterms:W3CDTF">2014-09-30T08:47:00Z</dcterms:modified>
</cp:coreProperties>
</file>