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22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36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96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86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3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40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88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19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44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71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AEF8-B11B-45B9-A824-2A0F4D50D5ED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56CC-928E-4148-BA39-72E5EC4402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2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b="1" dirty="0" smtClean="0"/>
              <a:t>805</a:t>
            </a:r>
            <a:endParaRPr lang="fr-FR" sz="9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89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339" y="573528"/>
            <a:ext cx="9124661" cy="4050450"/>
          </a:xfrm>
        </p:spPr>
        <p:txBody>
          <a:bodyPr>
            <a:noAutofit/>
          </a:bodyPr>
          <a:lstStyle/>
          <a:p>
            <a:r>
              <a:rPr lang="en-GB" sz="4800" b="1" dirty="0"/>
              <a:t>1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Izao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rehetra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izao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dia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mankalaza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Anao</a:t>
            </a:r>
            <a:r>
              <a:rPr lang="en-GB" sz="4800" b="1" dirty="0" smtClean="0">
                <a:effectLst/>
              </a:rPr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Ry</a:t>
            </a:r>
            <a:r>
              <a:rPr lang="en-GB" sz="4800" b="1" dirty="0" smtClean="0">
                <a:effectLst/>
              </a:rPr>
              <a:t> Ray </a:t>
            </a:r>
            <a:r>
              <a:rPr lang="en-GB" sz="4800" b="1" dirty="0" err="1" smtClean="0">
                <a:effectLst/>
              </a:rPr>
              <a:t>Mahery</a:t>
            </a:r>
            <a:r>
              <a:rPr lang="en-GB" sz="4800" b="1" dirty="0" smtClean="0">
                <a:effectLst/>
              </a:rPr>
              <a:t>, </a:t>
            </a:r>
            <a:r>
              <a:rPr lang="en-GB" sz="4800" b="1" dirty="0" err="1" smtClean="0">
                <a:effectLst/>
              </a:rPr>
              <a:t>Tomponay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tokoa</a:t>
            </a:r>
            <a:r>
              <a:rPr lang="en-GB" sz="4800" b="1" dirty="0" smtClean="0">
                <a:effectLst/>
              </a:rPr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Ny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zava-boahary</a:t>
            </a:r>
            <a:r>
              <a:rPr lang="en-GB" sz="4800" b="1" dirty="0" smtClean="0">
                <a:effectLst/>
              </a:rPr>
              <a:t> no </a:t>
            </a:r>
            <a:r>
              <a:rPr lang="en-GB" sz="4800" b="1" dirty="0" err="1" smtClean="0">
                <a:effectLst/>
              </a:rPr>
              <a:t>asan</a:t>
            </a:r>
            <a:r>
              <a:rPr lang="en-GB" sz="4800" b="1" dirty="0" smtClean="0">
                <a:effectLst/>
              </a:rPr>
              <a:t>-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tananao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Ka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tsara</a:t>
            </a:r>
            <a:r>
              <a:rPr lang="en-GB" sz="4800" b="1" dirty="0" smtClean="0">
                <a:effectLst/>
              </a:rPr>
              <a:t>  </a:t>
            </a:r>
            <a:r>
              <a:rPr lang="en-GB" sz="4800" b="1" dirty="0" err="1" smtClean="0">
                <a:effectLst/>
              </a:rPr>
              <a:t>indrindra</a:t>
            </a:r>
            <a:r>
              <a:rPr lang="en-GB" sz="4800" b="1" dirty="0" smtClean="0">
                <a:effectLst/>
              </a:rPr>
              <a:t>  </a:t>
            </a:r>
            <a:r>
              <a:rPr lang="en-GB" sz="4800" b="1" dirty="0" err="1" smtClean="0">
                <a:effectLst/>
              </a:rPr>
              <a:t>sady</a:t>
            </a:r>
            <a:r>
              <a:rPr lang="en-GB" sz="4800" b="1" dirty="0" smtClean="0">
                <a:effectLst/>
              </a:rPr>
              <a:t>  </a:t>
            </a:r>
            <a:r>
              <a:rPr lang="en-GB" sz="4800" b="1" dirty="0" err="1" smtClean="0">
                <a:effectLst/>
              </a:rPr>
              <a:t>soa</a:t>
            </a:r>
            <a:r>
              <a:rPr lang="en-GB" sz="4800" b="1" dirty="0" smtClean="0">
                <a:effectLst/>
              </a:rPr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48624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339" y="573528"/>
            <a:ext cx="9124661" cy="4050450"/>
          </a:xfrm>
        </p:spPr>
        <p:txBody>
          <a:bodyPr>
            <a:noAutofit/>
          </a:bodyPr>
          <a:lstStyle/>
          <a:p>
            <a:r>
              <a:rPr lang="en-GB" sz="4800" b="1" dirty="0"/>
              <a:t>2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Miondrik</a:t>
            </a:r>
            <a:r>
              <a:rPr lang="en-GB" sz="4800" b="1" i="1" dirty="0" err="1" smtClean="0">
                <a:effectLst/>
              </a:rPr>
              <a:t>a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aminao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izahay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madinikao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Midera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Anao</a:t>
            </a:r>
            <a:r>
              <a:rPr lang="en-GB" sz="4800" b="1" dirty="0" smtClean="0">
                <a:effectLst/>
              </a:rPr>
              <a:t>, </a:t>
            </a:r>
            <a:r>
              <a:rPr lang="en-GB" sz="4800" b="1" dirty="0" err="1" smtClean="0">
                <a:effectLst/>
              </a:rPr>
              <a:t>ry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Rainay</a:t>
            </a:r>
            <a:r>
              <a:rPr lang="en-GB" sz="4800" b="1" dirty="0" smtClean="0">
                <a:effectLst/>
              </a:rPr>
              <a:t> be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fitia</a:t>
            </a:r>
            <a:r>
              <a:rPr lang="en-GB" sz="4800" b="1" dirty="0" smtClean="0">
                <a:effectLst/>
              </a:rPr>
              <a:t> !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Ampio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izahay</a:t>
            </a:r>
            <a:r>
              <a:rPr lang="en-GB" sz="4800" b="1" dirty="0" smtClean="0">
                <a:effectLst/>
              </a:rPr>
              <a:t>, </a:t>
            </a:r>
            <a:r>
              <a:rPr lang="en-GB" sz="4800" b="1" dirty="0" err="1" smtClean="0">
                <a:effectLst/>
              </a:rPr>
              <a:t>ary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mba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arovinao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>
                <a:effectLst/>
              </a:rPr>
              <a:t>Ny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fonay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mba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tsy</a:t>
            </a:r>
            <a:r>
              <a:rPr lang="en-GB" sz="4800" b="1" dirty="0" smtClean="0">
                <a:effectLst/>
              </a:rPr>
              <a:t> </a:t>
            </a:r>
            <a:r>
              <a:rPr lang="en-GB" sz="4800" b="1" dirty="0" err="1" smtClean="0">
                <a:effectLst/>
              </a:rPr>
              <a:t>haniasia</a:t>
            </a:r>
            <a:r>
              <a:rPr lang="en-GB" sz="4800" b="1" dirty="0" smtClean="0">
                <a:effectLst/>
              </a:rPr>
              <a:t>.</a:t>
            </a:r>
            <a:endParaRPr lang="fr-FR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399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339" y="573528"/>
            <a:ext cx="9124661" cy="4050450"/>
          </a:xfrm>
        </p:spPr>
        <p:txBody>
          <a:bodyPr>
            <a:noAutofit/>
          </a:bodyPr>
          <a:lstStyle/>
          <a:p>
            <a:r>
              <a:rPr lang="en-GB" sz="5400" b="1" dirty="0"/>
              <a:t>3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Rainay</a:t>
            </a:r>
            <a:r>
              <a:rPr lang="en-GB" sz="5400" b="1" dirty="0" smtClean="0">
                <a:effectLst/>
              </a:rPr>
              <a:t> be </a:t>
            </a:r>
            <a:r>
              <a:rPr lang="en-GB" sz="5400" b="1" dirty="0" err="1" smtClean="0">
                <a:effectLst/>
              </a:rPr>
              <a:t>fiantra</a:t>
            </a:r>
            <a:r>
              <a:rPr lang="en-GB" sz="5400" b="1" dirty="0" smtClean="0">
                <a:effectLst/>
              </a:rPr>
              <a:t>, </a:t>
            </a:r>
            <a:r>
              <a:rPr lang="en-GB" sz="5400" b="1" dirty="0" err="1" smtClean="0">
                <a:effectLst/>
              </a:rPr>
              <a:t>tariho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izahay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tonga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zaza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tia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ny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mazava</a:t>
            </a:r>
            <a:r>
              <a:rPr lang="en-GB" sz="5400" b="1" dirty="0" smtClean="0">
                <a:effectLst/>
              </a:rPr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Hifaly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ao</a:t>
            </a:r>
            <a:r>
              <a:rPr lang="en-GB" sz="5400" b="1" dirty="0" smtClean="0">
                <a:effectLst/>
              </a:rPr>
              <a:t> an-</a:t>
            </a:r>
            <a:r>
              <a:rPr lang="en-GB" sz="5400" b="1" dirty="0" err="1" smtClean="0">
                <a:effectLst/>
              </a:rPr>
              <a:t>danitra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rahatrizay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>
                <a:effectLst/>
              </a:rPr>
              <a:t>Ho</a:t>
            </a:r>
            <a:r>
              <a:rPr lang="en-GB" sz="5400" b="1" dirty="0" smtClean="0">
                <a:effectLst/>
              </a:rPr>
              <a:t> </a:t>
            </a:r>
            <a:r>
              <a:rPr lang="en-GB" sz="5400" b="1" dirty="0" err="1" smtClean="0">
                <a:effectLst/>
              </a:rPr>
              <a:t>sambatra</a:t>
            </a:r>
            <a:r>
              <a:rPr lang="en-GB" sz="5400" b="1" dirty="0" smtClean="0">
                <a:effectLst/>
              </a:rPr>
              <a:t> any </a:t>
            </a:r>
            <a:r>
              <a:rPr lang="en-GB" sz="5400" b="1" dirty="0" err="1" smtClean="0">
                <a:effectLst/>
              </a:rPr>
              <a:t>lalandava</a:t>
            </a:r>
            <a:r>
              <a:rPr lang="en-GB" sz="5400" b="1" dirty="0" smtClean="0">
                <a:effectLst/>
              </a:rPr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5654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805</vt:lpstr>
      <vt:lpstr>1 Izao rehetra izao dia mankalaza Anao, Ry Ray Mahery, Tomponay tokoa, Ny zava-boahary no asan- tananao Ka tsara  indrindra  sady  soa.</vt:lpstr>
      <vt:lpstr>2 Miondrika aminao izahay madinikao Midera Anao, ry Rainay be fitia ! Ampio izahay, ary mba arovinao Ny fonay mba tsy haniasia.</vt:lpstr>
      <vt:lpstr>3 Ry Rainay be fiantra, tariho izahay Ho tonga zaza tia ny mazava, Hifaly ao an-danitra ao rahatrizay Ho sambatra any lalandava.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</dc:title>
  <dc:creator>SONO</dc:creator>
  <cp:lastModifiedBy>SONO</cp:lastModifiedBy>
  <cp:revision>1</cp:revision>
  <dcterms:created xsi:type="dcterms:W3CDTF">2014-09-30T08:47:03Z</dcterms:created>
  <dcterms:modified xsi:type="dcterms:W3CDTF">2014-09-30T08:49:48Z</dcterms:modified>
</cp:coreProperties>
</file>