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6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50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0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29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1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99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45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17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1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61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EE3C-D8A6-4A74-A35F-80C8EE68E5B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816B-1DDC-4A4D-830C-D3690FD0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807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8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320480"/>
          </a:xfrm>
        </p:spPr>
        <p:txBody>
          <a:bodyPr>
            <a:normAutofit/>
          </a:bodyPr>
          <a:lstStyle/>
          <a:p>
            <a:r>
              <a:rPr lang="en-GB" sz="6600" b="1" dirty="0"/>
              <a:t>1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Manatòna</a:t>
            </a:r>
            <a:r>
              <a:rPr lang="en-GB" sz="6600" b="1" dirty="0" smtClean="0">
                <a:effectLst/>
              </a:rPr>
              <a:t> re, </a:t>
            </a:r>
            <a:r>
              <a:rPr lang="en-GB" sz="6600" b="1" dirty="0" err="1" smtClean="0">
                <a:effectLst/>
              </a:rPr>
              <a:t>rankizy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Mpamonjy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avotrao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Fa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henoy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miantso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Izy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zao</a:t>
            </a:r>
            <a:r>
              <a:rPr lang="en-GB" sz="6600" b="1" dirty="0" smtClean="0"/>
              <a:t> </a:t>
            </a:r>
            <a:r>
              <a:rPr lang="en-GB" sz="6600" b="1" dirty="0" err="1"/>
              <a:t>fotoana</a:t>
            </a:r>
            <a:r>
              <a:rPr lang="en-GB" sz="6600" b="1" dirty="0"/>
              <a:t> </a:t>
            </a:r>
            <a:r>
              <a:rPr lang="en-GB" sz="6600" b="1" dirty="0" err="1"/>
              <a:t>anio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smtClean="0"/>
              <a:t>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5579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320480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effectLst/>
              </a:rPr>
              <a:t>« </a:t>
            </a:r>
            <a:r>
              <a:rPr lang="en-GB" sz="6600" b="1" dirty="0" err="1" smtClean="0">
                <a:effectLst/>
              </a:rPr>
              <a:t>Zaza</a:t>
            </a:r>
            <a:r>
              <a:rPr lang="en-GB" sz="6600" b="1" dirty="0" smtClean="0">
                <a:effectLst/>
              </a:rPr>
              <a:t> be </a:t>
            </a:r>
            <a:r>
              <a:rPr lang="en-GB" sz="6600" b="1" dirty="0" err="1" smtClean="0">
                <a:effectLst/>
              </a:rPr>
              <a:t>faniasia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Miverena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hianao</a:t>
            </a:r>
            <a:r>
              <a:rPr lang="en-GB" sz="6600" b="1" dirty="0" smtClean="0">
                <a:effectLst/>
              </a:rPr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Ondry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kely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malakia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Manaraka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Ahy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izao</a:t>
            </a:r>
            <a:r>
              <a:rPr lang="en-GB" sz="6600" b="1" dirty="0" smtClean="0">
                <a:effectLst/>
              </a:rPr>
              <a:t> ! »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08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320480"/>
          </a:xfrm>
        </p:spPr>
        <p:txBody>
          <a:bodyPr>
            <a:normAutofit/>
          </a:bodyPr>
          <a:lstStyle/>
          <a:p>
            <a:r>
              <a:rPr lang="en-GB" sz="6600" b="1" dirty="0"/>
              <a:t>2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devoly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andosiro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ota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ialao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Fa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tsara</a:t>
            </a:r>
            <a:r>
              <a:rPr lang="en-GB" sz="6600" b="1" dirty="0" smtClean="0">
                <a:effectLst/>
              </a:rPr>
              <a:t> no </a:t>
            </a:r>
            <a:r>
              <a:rPr lang="en-GB" sz="6600" b="1" dirty="0" err="1" smtClean="0">
                <a:effectLst/>
              </a:rPr>
              <a:t>fikiro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Tiavo</a:t>
            </a:r>
            <a:r>
              <a:rPr lang="en-GB" sz="6600" b="1" dirty="0" smtClean="0">
                <a:effectLst/>
              </a:rPr>
              <a:t> re </a:t>
            </a:r>
            <a:r>
              <a:rPr lang="en-GB" sz="6600" b="1" dirty="0" err="1" smtClean="0">
                <a:effectLst/>
              </a:rPr>
              <a:t>Jesosinao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493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320480"/>
          </a:xfrm>
        </p:spPr>
        <p:txBody>
          <a:bodyPr>
            <a:normAutofit/>
          </a:bodyPr>
          <a:lstStyle/>
          <a:p>
            <a:r>
              <a:rPr lang="en-GB" sz="6600" b="1" dirty="0" err="1" smtClean="0">
                <a:effectLst/>
              </a:rPr>
              <a:t>Miovà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manenena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Noho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ota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natao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Raisonao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famonjena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hazony</a:t>
            </a:r>
            <a:r>
              <a:rPr lang="en-GB" sz="6600" b="1" dirty="0" smtClean="0">
                <a:effectLst/>
              </a:rPr>
              <a:t>  </a:t>
            </a:r>
            <a:r>
              <a:rPr lang="en-GB" sz="6600" b="1" dirty="0" err="1" smtClean="0">
                <a:effectLst/>
              </a:rPr>
              <a:t>hatrizao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876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320480"/>
          </a:xfrm>
        </p:spPr>
        <p:txBody>
          <a:bodyPr>
            <a:normAutofit/>
          </a:bodyPr>
          <a:lstStyle/>
          <a:p>
            <a:r>
              <a:rPr lang="en-GB" sz="6600" b="1" dirty="0"/>
              <a:t>3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Miaingà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manompoa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An’i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Jeso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Tomponao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Tanteraho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avokoa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anjara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asanao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48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320480"/>
          </a:xfrm>
        </p:spPr>
        <p:txBody>
          <a:bodyPr>
            <a:normAutofit/>
          </a:bodyPr>
          <a:lstStyle/>
          <a:p>
            <a:r>
              <a:rPr lang="en-GB" sz="6600" b="1" dirty="0" err="1" smtClean="0">
                <a:effectLst/>
              </a:rPr>
              <a:t>Halaviro</a:t>
            </a:r>
            <a:r>
              <a:rPr lang="en-GB" sz="6600" b="1" dirty="0" smtClean="0">
                <a:effectLst/>
              </a:rPr>
              <a:t> re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laina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Miasà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mazotoa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Hatanjaho</a:t>
            </a:r>
            <a:r>
              <a:rPr lang="en-GB" sz="6600" b="1" dirty="0" smtClean="0">
                <a:effectLst/>
              </a:rPr>
              <a:t> re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saina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Mahareta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mandrosoa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1726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807</vt:lpstr>
      <vt:lpstr>1 Manatòna re, rankizy, Ny Mpamonjy avotrao, Fa henoy, miantso Izy, Izao fotoana anio izao :</vt:lpstr>
      <vt:lpstr>« Zaza be faniasia, Miverena hianao ; Ondry kely, malakia, Manaraka Ahy izao ! »</vt:lpstr>
      <vt:lpstr>2 Ny devoly andosiro, Ka ny ota ialao, Fa ny tsara no fikiro, Tiavo re Jesosinao ;</vt:lpstr>
      <vt:lpstr>Miovà ka manenena Noho ny ota izay natao, Raisonao ny famonjena Ka hazony  hatrizao.</vt:lpstr>
      <vt:lpstr>3 Miaingà ka manompoa An’i Jeso Tomponao, Tanteraho avokoa Ny anjara asanao ;</vt:lpstr>
      <vt:lpstr>Halaviro re ny laina, Miasà ka mazotoa, Hatanjaho re ny saina Mahareta, mandrosoa.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807</dc:title>
  <dc:creator>SONO</dc:creator>
  <cp:lastModifiedBy>SONO</cp:lastModifiedBy>
  <cp:revision>1</cp:revision>
  <dcterms:created xsi:type="dcterms:W3CDTF">2014-09-30T08:53:41Z</dcterms:created>
  <dcterms:modified xsi:type="dcterms:W3CDTF">2014-09-30T08:56:57Z</dcterms:modified>
</cp:coreProperties>
</file>