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63" r:id="rId5"/>
    <p:sldId id="266" r:id="rId6"/>
    <p:sldId id="267" r:id="rId7"/>
    <p:sldId id="264" r:id="rId8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1671" y="3375427"/>
            <a:ext cx="497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err="1" smtClean="0"/>
              <a:t>Eo</a:t>
            </a:r>
            <a:r>
              <a:rPr lang="fr-FR" sz="4000" b="1" dirty="0" smtClean="0"/>
              <a:t> an-</a:t>
            </a:r>
            <a:r>
              <a:rPr lang="fr-FR" sz="4000" b="1" dirty="0" err="1" smtClean="0"/>
              <a:t>tratranao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Jesosy</a:t>
            </a:r>
            <a:endParaRPr lang="fr-FR" sz="4000" dirty="0"/>
          </a:p>
        </p:txBody>
      </p:sp>
      <p:sp>
        <p:nvSpPr>
          <p:cNvPr id="8" name="Rectangle 7"/>
          <p:cNvSpPr/>
          <p:nvPr/>
        </p:nvSpPr>
        <p:spPr>
          <a:xfrm>
            <a:off x="2428860" y="1500180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/>
              <a:t>808 </a:t>
            </a:r>
            <a:endParaRPr lang="fr-FR" sz="8000" baseline="30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5552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/>
              <a:t>1. </a:t>
            </a:r>
            <a:r>
              <a:rPr lang="fr-FR" sz="6000" b="1" dirty="0" err="1" smtClean="0"/>
              <a:t>Eo</a:t>
            </a:r>
            <a:r>
              <a:rPr lang="fr-FR" sz="6000" b="1" dirty="0" smtClean="0"/>
              <a:t> an-</a:t>
            </a:r>
            <a:r>
              <a:rPr lang="fr-FR" sz="6000" b="1" dirty="0" err="1" smtClean="0"/>
              <a:t>tratranao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Jesosy</a:t>
            </a:r>
            <a:endParaRPr lang="fr-FR" sz="6000" b="1" dirty="0" smtClean="0"/>
          </a:p>
          <a:p>
            <a:pPr algn="ctr"/>
            <a:r>
              <a:rPr lang="fr-FR" sz="6000" b="1" dirty="0" smtClean="0"/>
              <a:t>Dia </a:t>
            </a:r>
            <a:r>
              <a:rPr lang="fr-FR" sz="6000" b="1" dirty="0" err="1" smtClean="0"/>
              <a:t>mahafinaritra</a:t>
            </a:r>
            <a:r>
              <a:rPr lang="fr-FR" sz="6000" b="1" dirty="0" smtClean="0"/>
              <a:t>;</a:t>
            </a:r>
          </a:p>
          <a:p>
            <a:pPr algn="ctr"/>
            <a:r>
              <a:rPr lang="fr-FR" sz="6000" b="1" dirty="0" smtClean="0"/>
              <a:t>Fa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hafa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mampahory</a:t>
            </a:r>
            <a:r>
              <a:rPr lang="fr-FR" sz="6000" b="1" dirty="0" smtClean="0"/>
              <a:t> </a:t>
            </a:r>
          </a:p>
          <a:p>
            <a:pPr algn="ctr"/>
            <a:r>
              <a:rPr lang="fr-FR" sz="6000" b="1" dirty="0" smtClean="0"/>
              <a:t>Ka </a:t>
            </a:r>
            <a:r>
              <a:rPr lang="fr-FR" sz="6000" b="1" dirty="0" err="1" smtClean="0"/>
              <a:t>tsy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mahasambatra</a:t>
            </a:r>
            <a:r>
              <a:rPr lang="fr-FR" sz="6000" b="1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12" y="41151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/>
              <a:t>Raha</a:t>
            </a:r>
            <a:r>
              <a:rPr lang="fr-FR" sz="6600" b="1" dirty="0"/>
              <a:t> </a:t>
            </a:r>
            <a:r>
              <a:rPr lang="fr-FR" sz="6600" b="1" dirty="0" err="1"/>
              <a:t>Hianao</a:t>
            </a:r>
            <a:r>
              <a:rPr lang="fr-FR" sz="6600" b="1" dirty="0"/>
              <a:t> no </a:t>
            </a:r>
            <a:r>
              <a:rPr lang="fr-FR" sz="6600" b="1" dirty="0" err="1"/>
              <a:t>aro</a:t>
            </a:r>
            <a:r>
              <a:rPr lang="fr-FR" sz="6600" b="1" dirty="0"/>
              <a:t> </a:t>
            </a:r>
          </a:p>
          <a:p>
            <a:pPr algn="ctr"/>
            <a:r>
              <a:rPr lang="fr-FR" sz="6600" b="1" dirty="0" err="1"/>
              <a:t>Afaka</a:t>
            </a:r>
            <a:r>
              <a:rPr lang="fr-FR" sz="6600" b="1" dirty="0"/>
              <a:t>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tahotro</a:t>
            </a:r>
            <a:r>
              <a:rPr lang="fr-FR" sz="6600" b="1" dirty="0"/>
              <a:t>,</a:t>
            </a:r>
          </a:p>
          <a:p>
            <a:pPr algn="ctr"/>
            <a:r>
              <a:rPr lang="it-IT" sz="6600" b="1" dirty="0"/>
              <a:t>Raiso ho Anao ny foko </a:t>
            </a:r>
          </a:p>
          <a:p>
            <a:pPr algn="ctr"/>
            <a:r>
              <a:rPr lang="fr-FR" sz="6600" b="1" dirty="0" err="1"/>
              <a:t>Ry</a:t>
            </a:r>
            <a:r>
              <a:rPr lang="fr-FR" sz="6600" b="1" dirty="0"/>
              <a:t> </a:t>
            </a:r>
            <a:r>
              <a:rPr lang="fr-FR" sz="6600" b="1" dirty="0" err="1"/>
              <a:t>Jesosy</a:t>
            </a:r>
            <a:r>
              <a:rPr lang="fr-FR" sz="6600" b="1" dirty="0"/>
              <a:t> </a:t>
            </a:r>
            <a:r>
              <a:rPr lang="fr-FR" sz="6600" b="1" dirty="0" err="1"/>
              <a:t>tia</a:t>
            </a:r>
            <a:r>
              <a:rPr lang="fr-FR" sz="6600" b="1" dirty="0"/>
              <a:t> ô.</a:t>
            </a:r>
          </a:p>
        </p:txBody>
      </p:sp>
    </p:spTree>
    <p:extLst>
      <p:ext uri="{BB962C8B-B14F-4D97-AF65-F5344CB8AC3E}">
        <p14:creationId xmlns:p14="http://schemas.microsoft.com/office/powerpoint/2010/main" val="240237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351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/>
              <a:t>2. </a:t>
            </a:r>
            <a:r>
              <a:rPr lang="fr-FR" sz="6600" b="1" dirty="0" err="1" smtClean="0"/>
              <a:t>Mampifaly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ahy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koa</a:t>
            </a:r>
            <a:r>
              <a:rPr lang="fr-FR" sz="6600" b="1" dirty="0" smtClean="0"/>
              <a:t>. </a:t>
            </a:r>
          </a:p>
          <a:p>
            <a:pPr algn="ctr"/>
            <a:r>
              <a:rPr lang="fr-FR" sz="6600" b="1" dirty="0" err="1" smtClean="0"/>
              <a:t>Jeso</a:t>
            </a:r>
            <a:r>
              <a:rPr lang="fr-FR" sz="6600" b="1" dirty="0" smtClean="0"/>
              <a:t>,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fitianao</a:t>
            </a:r>
            <a:r>
              <a:rPr lang="fr-FR" sz="6600" b="1" dirty="0" smtClean="0"/>
              <a:t>;</a:t>
            </a:r>
          </a:p>
          <a:p>
            <a:pPr algn="ctr"/>
            <a:r>
              <a:rPr lang="fr-FR" sz="6600" b="1" dirty="0" err="1" smtClean="0"/>
              <a:t>Zara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mamiko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tokoa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Izany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ampofoinao</a:t>
            </a:r>
            <a:r>
              <a:rPr lang="fr-FR" sz="6600" b="1" dirty="0" smtClean="0"/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351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/>
              <a:t>Na </a:t>
            </a:r>
            <a:r>
              <a:rPr lang="fr-FR" sz="6000" b="1" dirty="0" err="1" smtClean="0"/>
              <a:t>matory</a:t>
            </a:r>
            <a:r>
              <a:rPr lang="fr-FR" sz="6000" b="1" dirty="0" smtClean="0"/>
              <a:t> na </a:t>
            </a:r>
            <a:r>
              <a:rPr lang="fr-FR" sz="6000" b="1" dirty="0" err="1" smtClean="0"/>
              <a:t>mifoha</a:t>
            </a:r>
            <a:endParaRPr lang="fr-FR" sz="6000" b="1" dirty="0" smtClean="0"/>
          </a:p>
          <a:p>
            <a:pPr algn="ctr"/>
            <a:r>
              <a:rPr lang="fr-FR" sz="6000" b="1" dirty="0" smtClean="0"/>
              <a:t>Dia </a:t>
            </a:r>
            <a:r>
              <a:rPr lang="fr-FR" sz="6000" b="1" dirty="0" err="1" smtClean="0"/>
              <a:t>eo</a:t>
            </a:r>
            <a:r>
              <a:rPr lang="fr-FR" sz="6000" b="1" dirty="0" smtClean="0"/>
              <a:t> an-</a:t>
            </a:r>
            <a:r>
              <a:rPr lang="fr-FR" sz="6000" b="1" dirty="0" err="1" smtClean="0"/>
              <a:t>tratranao</a:t>
            </a:r>
            <a:r>
              <a:rPr lang="fr-FR" sz="6000" b="1" dirty="0" smtClean="0"/>
              <a:t>;</a:t>
            </a:r>
          </a:p>
          <a:p>
            <a:pPr algn="ctr"/>
            <a:r>
              <a:rPr lang="fr-FR" sz="6000" b="1" dirty="0" err="1" smtClean="0"/>
              <a:t>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Mpamonjy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Tompo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soa</a:t>
            </a:r>
            <a:r>
              <a:rPr lang="fr-FR" sz="6000" b="1" dirty="0" smtClean="0"/>
              <a:t>, </a:t>
            </a:r>
          </a:p>
          <a:p>
            <a:pPr algn="ctr"/>
            <a:r>
              <a:rPr lang="fr-FR" sz="6000" b="1" dirty="0" err="1" smtClean="0"/>
              <a:t>Hoderaiko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Hianao</a:t>
            </a:r>
            <a:r>
              <a:rPr lang="fr-FR" sz="6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39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54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/>
              <a:t>3. </a:t>
            </a:r>
            <a:r>
              <a:rPr lang="fr-FR" sz="5400" b="1" dirty="0" err="1" smtClean="0"/>
              <a:t>Izaho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tena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tamàna</a:t>
            </a:r>
            <a:r>
              <a:rPr lang="fr-FR" sz="5400" b="1" dirty="0" smtClean="0"/>
              <a:t>,</a:t>
            </a:r>
          </a:p>
          <a:p>
            <a:pPr algn="ctr"/>
            <a:r>
              <a:rPr lang="fr-FR" sz="5400" b="1" dirty="0" err="1" smtClean="0"/>
              <a:t>Raha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lavitra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Anao</a:t>
            </a:r>
            <a:endParaRPr lang="fr-FR" sz="5400" b="1" dirty="0" smtClean="0"/>
          </a:p>
          <a:p>
            <a:pPr algn="ctr"/>
            <a:r>
              <a:rPr lang="fr-FR" sz="5400" b="1" dirty="0" smtClean="0"/>
              <a:t>Fa </a:t>
            </a:r>
            <a:r>
              <a:rPr lang="fr-FR" sz="5400" b="1" dirty="0" err="1" smtClean="0"/>
              <a:t>mitebiteby</a:t>
            </a:r>
            <a:r>
              <a:rPr lang="fr-FR" sz="5400" b="1" dirty="0" smtClean="0"/>
              <a:t> lava</a:t>
            </a:r>
          </a:p>
          <a:p>
            <a:pPr algn="ctr"/>
            <a:r>
              <a:rPr lang="fr-FR" sz="5400" b="1" dirty="0" err="1" smtClean="0"/>
              <a:t>lzay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eo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ankaikinao</a:t>
            </a:r>
            <a:r>
              <a:rPr lang="fr-FR" sz="5400" b="1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14276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753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err="1" smtClean="0"/>
              <a:t>Eo</a:t>
            </a:r>
            <a:r>
              <a:rPr lang="fr-FR" sz="6000" b="1" dirty="0" smtClean="0"/>
              <a:t> an-</a:t>
            </a:r>
            <a:r>
              <a:rPr lang="fr-FR" sz="6000" b="1" dirty="0" err="1" smtClean="0"/>
              <a:t>tratranao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Jesosy</a:t>
            </a:r>
            <a:r>
              <a:rPr lang="fr-FR" sz="6000" b="1" dirty="0" smtClean="0"/>
              <a:t>, </a:t>
            </a:r>
          </a:p>
          <a:p>
            <a:pPr algn="ctr"/>
            <a:r>
              <a:rPr lang="fr-FR" sz="6000" b="1" dirty="0" err="1" smtClean="0"/>
              <a:t>Tsara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hitoerako</a:t>
            </a:r>
            <a:r>
              <a:rPr lang="fr-FR" sz="6000" b="1" dirty="0" smtClean="0"/>
              <a:t>,</a:t>
            </a:r>
          </a:p>
          <a:p>
            <a:pPr algn="ctr"/>
            <a:r>
              <a:rPr lang="fr-FR" sz="6000" b="1" dirty="0" err="1" smtClean="0"/>
              <a:t>Eo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ihany</a:t>
            </a:r>
            <a:r>
              <a:rPr lang="fr-FR" sz="6000" b="1" dirty="0" smtClean="0"/>
              <a:t> e! no </a:t>
            </a:r>
            <a:r>
              <a:rPr lang="fr-FR" sz="6000" b="1" dirty="0" err="1" smtClean="0"/>
              <a:t>misy</a:t>
            </a:r>
            <a:endParaRPr lang="fr-FR" sz="6000" b="1" dirty="0" smtClean="0"/>
          </a:p>
          <a:p>
            <a:pPr algn="ctr"/>
            <a:r>
              <a:rPr lang="fr-FR" sz="6000" b="1" dirty="0" err="1" smtClean="0"/>
              <a:t>Zava</a:t>
            </a:r>
            <a:r>
              <a:rPr lang="fr-FR" sz="6000" b="1" dirty="0" smtClean="0"/>
              <a:t>-</a:t>
            </a:r>
            <a:r>
              <a:rPr lang="fr-FR" sz="6000" b="1" dirty="0" err="1" smtClean="0"/>
              <a:t>tsoa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mahafa</a:t>
            </a:r>
            <a:r>
              <a:rPr lang="fr-FR" sz="6000" b="1" dirty="0" smtClean="0"/>
              <a:t>-po.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106</Words>
  <Application>Microsoft Office PowerPoint</Application>
  <PresentationFormat>Affichage à l'écran (16:9)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SONO</cp:lastModifiedBy>
  <cp:revision>19</cp:revision>
  <dcterms:created xsi:type="dcterms:W3CDTF">2012-12-15T15:29:56Z</dcterms:created>
  <dcterms:modified xsi:type="dcterms:W3CDTF">2014-09-28T06:07:56Z</dcterms:modified>
</cp:coreProperties>
</file>