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96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37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1146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38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026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747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7793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465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901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3727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196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34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6D85-A50B-463F-9DD7-212EBC9CD435}" type="datetimeFigureOut">
              <a:rPr lang="fr-FR" smtClean="0"/>
              <a:t>30/09/2014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2DB3B-70F5-4E6A-BD92-816031F25A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580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1500" b="1" dirty="0" smtClean="0"/>
              <a:t>809</a:t>
            </a:r>
            <a:endParaRPr lang="fr-FR" sz="115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7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Malaza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 smtClean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18599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mitaraina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fr-FR" sz="6600" b="1" dirty="0" err="1" smtClean="0"/>
              <a:t>Aminao</a:t>
            </a:r>
            <a:r>
              <a:rPr lang="fr-FR" sz="6600" b="1" dirty="0" smtClean="0"/>
              <a:t> </a:t>
            </a:r>
            <a:r>
              <a:rPr lang="fr-FR" sz="6600" b="1" dirty="0"/>
              <a:t>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fr-FR" sz="6600" b="1" dirty="0" err="1" smtClean="0"/>
              <a:t>Mbola</a:t>
            </a:r>
            <a:r>
              <a:rPr lang="fr-FR" sz="6600" b="1" dirty="0" smtClean="0"/>
              <a:t> </a:t>
            </a:r>
            <a:r>
              <a:rPr lang="fr-FR" sz="6600" b="1" dirty="0" err="1"/>
              <a:t>marefo</a:t>
            </a:r>
            <a:r>
              <a:rPr lang="fr-FR" sz="6600" b="1" dirty="0"/>
              <a:t> </a:t>
            </a:r>
            <a:r>
              <a:rPr lang="fr-FR" sz="6600" b="1" dirty="0" err="1"/>
              <a:t>ny</a:t>
            </a:r>
            <a:r>
              <a:rPr lang="fr-FR" sz="6600" b="1" dirty="0"/>
              <a:t> </a:t>
            </a:r>
            <a:r>
              <a:rPr lang="fr-FR" sz="6600" b="1" dirty="0" err="1"/>
              <a:t>aina</a:t>
            </a:r>
            <a:r>
              <a:rPr lang="fr-FR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Tanonao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746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Tokinay</a:t>
            </a:r>
            <a:r>
              <a:rPr lang="en-GB" sz="6600" b="1" dirty="0" smtClean="0"/>
              <a:t> </a:t>
            </a:r>
            <a:r>
              <a:rPr lang="en-GB" sz="6600" b="1" dirty="0"/>
              <a:t>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Aoka</a:t>
            </a:r>
            <a:r>
              <a:rPr lang="en-GB" sz="6600" b="1" dirty="0" smtClean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adala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Izahay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72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Jeso</a:t>
            </a:r>
            <a:r>
              <a:rPr lang="en-GB" sz="6600" b="1" dirty="0"/>
              <a:t> ô ! </a:t>
            </a:r>
            <a:r>
              <a:rPr lang="en-GB" sz="6600" b="1" dirty="0" err="1"/>
              <a:t>ampianaro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Izahay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/>
              <a:t>! </a:t>
            </a:r>
            <a:r>
              <a:rPr lang="en-GB" sz="6600" b="1" dirty="0" err="1"/>
              <a:t>avia</a:t>
            </a:r>
            <a:r>
              <a:rPr lang="en-GB" sz="6600" b="1" dirty="0"/>
              <a:t> </a:t>
            </a:r>
            <a:r>
              <a:rPr lang="en-GB" sz="6600" b="1" dirty="0" err="1"/>
              <a:t>hiaro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dianay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4524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Zaza</a:t>
            </a:r>
            <a:r>
              <a:rPr lang="en-GB" sz="6600" b="1" dirty="0"/>
              <a:t> </a:t>
            </a:r>
            <a:r>
              <a:rPr lang="en-GB" sz="6600" b="1" dirty="0" err="1"/>
              <a:t>izahay,ka</a:t>
            </a:r>
            <a:r>
              <a:rPr lang="en-GB" sz="6600" b="1" dirty="0"/>
              <a:t> </a:t>
            </a:r>
            <a:r>
              <a:rPr lang="en-GB" sz="6600" b="1" dirty="0" err="1"/>
              <a:t>sakano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Tsy</a:t>
            </a:r>
            <a:r>
              <a:rPr lang="en-GB" sz="6600" b="1" dirty="0" smtClean="0"/>
              <a:t> </a:t>
            </a:r>
            <a:r>
              <a:rPr lang="en-GB" sz="6600" b="1" dirty="0" err="1"/>
              <a:t>hania</a:t>
            </a:r>
            <a:r>
              <a:rPr lang="en-GB" sz="6600" b="1" dirty="0"/>
              <a:t> ;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Kely</a:t>
            </a:r>
            <a:r>
              <a:rPr lang="en-GB" sz="6600" b="1" dirty="0" smtClean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tantano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tia</a:t>
            </a:r>
            <a:r>
              <a:rPr lang="en-GB" sz="6600" b="1" dirty="0"/>
              <a:t> !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0683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6 </a:t>
            </a:r>
            <a:r>
              <a:rPr lang="en-GB" sz="6600" b="1" dirty="0" err="1"/>
              <a:t>Ary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ray </a:t>
            </a:r>
            <a:r>
              <a:rPr lang="en-GB" sz="6600" b="1" dirty="0" err="1"/>
              <a:t>aman-dreny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Raisonao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Aoka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fony</a:t>
            </a:r>
            <a:r>
              <a:rPr lang="en-GB" sz="6600" b="1" dirty="0"/>
              <a:t> </a:t>
            </a:r>
            <a:r>
              <a:rPr lang="en-GB" sz="6600" b="1" dirty="0" err="1"/>
              <a:t>homeny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Ho</a:t>
            </a:r>
            <a:r>
              <a:rPr lang="en-GB" sz="6600" b="1" dirty="0" smtClean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5051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83519"/>
            <a:ext cx="9144000" cy="4104456"/>
          </a:xfrm>
        </p:spPr>
        <p:txBody>
          <a:bodyPr>
            <a:noAutofit/>
          </a:bodyPr>
          <a:lstStyle/>
          <a:p>
            <a:r>
              <a:rPr lang="en-GB" sz="6600" b="1" dirty="0"/>
              <a:t>7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Sakaizan’ny</a:t>
            </a:r>
            <a:r>
              <a:rPr lang="en-GB" sz="6600" b="1" dirty="0"/>
              <a:t> </a:t>
            </a:r>
            <a:r>
              <a:rPr lang="en-GB" sz="6600" b="1" dirty="0" err="1"/>
              <a:t>zaza</a:t>
            </a:r>
            <a:r>
              <a:rPr lang="en-GB" sz="6600" b="1" dirty="0"/>
              <a:t>,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Tompo</a:t>
            </a:r>
            <a:r>
              <a:rPr lang="en-GB" sz="6600" b="1" dirty="0" smtClean="0"/>
              <a:t> </a:t>
            </a:r>
            <a:r>
              <a:rPr lang="en-GB" sz="6600" b="1" dirty="0" err="1"/>
              <a:t>koa</a:t>
            </a:r>
            <a:r>
              <a:rPr lang="en-GB" sz="6600" b="1" dirty="0"/>
              <a:t> !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Jeso</a:t>
            </a:r>
            <a:r>
              <a:rPr lang="en-GB" sz="6600" b="1" dirty="0" smtClean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fr-FR" sz="6600" b="1" dirty="0" smtClean="0">
                <a:effectLst/>
              </a:rPr>
              <a:t/>
            </a:r>
            <a:br>
              <a:rPr lang="fr-FR" sz="6600" b="1" dirty="0" smtClean="0">
                <a:effectLst/>
              </a:rPr>
            </a:br>
            <a:r>
              <a:rPr lang="en-GB" sz="6600" b="1" dirty="0" err="1" smtClean="0"/>
              <a:t>Mihainoa</a:t>
            </a:r>
            <a:r>
              <a:rPr lang="en-GB" sz="6600" b="1" dirty="0"/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15643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34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809</vt:lpstr>
      <vt:lpstr>1 Jeso Sakaizan’ny zaza, Tompo koa, Jeso Sakaiza Malaza ! Mihainoa !</vt:lpstr>
      <vt:lpstr>2 Zaza izahay mitaraina Aminao ; Mbola marefo ny aina, Tanonao.</vt:lpstr>
      <vt:lpstr>3 Jeso Sakaiza malala, Tokinay ; Aoka mba tsy ho adala Izahay.</vt:lpstr>
      <vt:lpstr>4 Jeso ô ! ampianaro Izahay, Jeso ! avia hiaro Ny dianay.</vt:lpstr>
      <vt:lpstr>5 Zaza izahay,ka sakano Tsy hania ; Kely izahay ka tantano Jeso tia !</vt:lpstr>
      <vt:lpstr>6 Ary ny ray aman-dreny Raisonao, Aoka ny fony homeny Ho Anao.</vt:lpstr>
      <vt:lpstr>7 Jeso Sakaizan’ny zaza, Tompo koa ! Jeso Sakaiza malala Mihainoa.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809</dc:title>
  <dc:creator>SONO</dc:creator>
  <cp:lastModifiedBy>SONO</cp:lastModifiedBy>
  <cp:revision>1</cp:revision>
  <dcterms:created xsi:type="dcterms:W3CDTF">2014-09-30T08:56:58Z</dcterms:created>
  <dcterms:modified xsi:type="dcterms:W3CDTF">2014-09-30T09:01:18Z</dcterms:modified>
</cp:coreProperties>
</file>