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68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4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97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09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1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1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9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8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8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3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424A8-09ED-41E9-B906-4E6544996B2A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D43E3-596E-4750-BAB2-DD5C3B53CB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6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81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Tao an-</a:t>
            </a:r>
            <a:r>
              <a:rPr lang="en-GB" sz="5400" b="1" dirty="0" err="1"/>
              <a:t>tsahan’i</a:t>
            </a:r>
            <a:r>
              <a:rPr lang="en-GB" sz="5400" b="1" dirty="0"/>
              <a:t> </a:t>
            </a:r>
            <a:r>
              <a:rPr lang="en-GB" sz="5400" b="1" dirty="0" err="1"/>
              <a:t>Betlehema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‘</a:t>
            </a:r>
            <a:r>
              <a:rPr lang="en-GB" sz="5400" b="1" dirty="0"/>
              <a:t>Reo </a:t>
            </a:r>
            <a:r>
              <a:rPr lang="en-GB" sz="5400" b="1" dirty="0" err="1"/>
              <a:t>mpiandry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ondry</a:t>
            </a:r>
            <a:r>
              <a:rPr lang="en-GB" sz="5400" b="1" dirty="0"/>
              <a:t> re,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No </a:t>
            </a:r>
            <a:r>
              <a:rPr lang="en-GB" sz="5400" b="1" dirty="0" err="1"/>
              <a:t>vangian’ny</a:t>
            </a:r>
            <a:r>
              <a:rPr lang="en-GB" sz="5400" b="1" dirty="0"/>
              <a:t> </a:t>
            </a:r>
            <a:r>
              <a:rPr lang="en-GB" sz="5400" b="1" dirty="0" err="1"/>
              <a:t>Serafima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anjely</a:t>
            </a:r>
            <a:r>
              <a:rPr lang="en-GB" sz="5400" b="1" dirty="0"/>
              <a:t> </a:t>
            </a:r>
            <a:r>
              <a:rPr lang="en-GB" sz="5400" b="1" dirty="0" err="1"/>
              <a:t>maro</a:t>
            </a:r>
            <a:r>
              <a:rPr lang="en-GB" sz="5400" b="1" dirty="0"/>
              <a:t> </a:t>
            </a:r>
            <a:r>
              <a:rPr lang="en-GB" sz="5400" b="1" dirty="0" smtClean="0"/>
              <a:t>be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13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98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‘</a:t>
            </a:r>
            <a:r>
              <a:rPr lang="en-GB" sz="6000" b="1" dirty="0" err="1"/>
              <a:t>Njany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hiran’ny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niredona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Indro</a:t>
            </a:r>
            <a:r>
              <a:rPr lang="en-GB" sz="6000" b="1" dirty="0" smtClean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Imanoely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Zaza</a:t>
            </a:r>
            <a:r>
              <a:rPr lang="en-GB" sz="6000" b="1" dirty="0" smtClean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84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2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Nofo</a:t>
            </a:r>
            <a:r>
              <a:rPr lang="en-GB" sz="6600" b="1" dirty="0"/>
              <a:t> </a:t>
            </a:r>
            <a:r>
              <a:rPr lang="en-GB" sz="6600" b="1" dirty="0" err="1"/>
              <a:t>notafin’ny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Lanitra</a:t>
            </a:r>
            <a:r>
              <a:rPr lang="en-GB" sz="6600" b="1" dirty="0" smtClean="0"/>
              <a:t> </a:t>
            </a:r>
            <a:r>
              <a:rPr lang="en-GB" sz="6600" b="1" dirty="0" err="1"/>
              <a:t>nilaozany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 err="1" smtClean="0"/>
              <a:t>Ndao</a:t>
            </a:r>
            <a:r>
              <a:rPr lang="en-GB" sz="6600" b="1" dirty="0" smtClean="0"/>
              <a:t> </a:t>
            </a:r>
            <a:r>
              <a:rPr lang="en-GB" sz="6600" b="1" dirty="0" err="1"/>
              <a:t>isika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hankany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Be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lazany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074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89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400" b="1" dirty="0" smtClean="0">
                <a:solidFill>
                  <a:srgbClr val="FF0000"/>
                </a:solidFill>
              </a:rPr>
              <a:t>4) </a:t>
            </a:r>
            <a:r>
              <a:rPr lang="en-GB" sz="6400" b="1" dirty="0" err="1"/>
              <a:t>Voninahitra</a:t>
            </a:r>
            <a:r>
              <a:rPr lang="en-GB" sz="6400" b="1" dirty="0"/>
              <a:t> </a:t>
            </a:r>
            <a:r>
              <a:rPr lang="en-GB" sz="6400" b="1" dirty="0" err="1"/>
              <a:t>ao</a:t>
            </a:r>
            <a:r>
              <a:rPr lang="en-GB" sz="6400" b="1" dirty="0"/>
              <a:t> </a:t>
            </a:r>
            <a:r>
              <a:rPr lang="en-GB" sz="6400" b="1" dirty="0" err="1"/>
              <a:t>ambony</a:t>
            </a:r>
            <a:r>
              <a:rPr lang="fr-FR" sz="6400" b="1" dirty="0" smtClean="0">
                <a:effectLst/>
              </a:rPr>
              <a:t/>
            </a:r>
            <a:br>
              <a:rPr lang="fr-FR" sz="64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an’Andriamanitra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hira</a:t>
            </a:r>
            <a:r>
              <a:rPr lang="en-GB" sz="6600" b="1" dirty="0"/>
              <a:t> no </a:t>
            </a:r>
            <a:r>
              <a:rPr lang="en-GB" sz="6600" b="1" dirty="0" err="1"/>
              <a:t>redony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Solon</a:t>
            </a:r>
            <a:r>
              <a:rPr lang="en-GB" sz="6600" b="1" dirty="0" smtClean="0"/>
              <a:t>-java-</a:t>
            </a:r>
            <a:r>
              <a:rPr lang="en-GB" sz="6600" b="1" dirty="0" err="1" smtClean="0"/>
              <a:t>manitra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351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an’Andriamanitra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an’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8666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81</vt:lpstr>
      <vt:lpstr>1) Tao an-tsahan’i Betlehema, ‘Reo mpiandry ny ondry re, No vangian’ny Serafima Sy anjely maro be</vt:lpstr>
      <vt:lpstr>Voninahitra ho an’ Andriamanitra, Ho an’Andriamanitra ! Voninahitra ho an’ Andriamanitra , Amin’ny avo !</vt:lpstr>
      <vt:lpstr>2) ‘Njany ny hiran’ny anjely, ‘Zay niredona tokoa Indro tonga Imanoely Zaza masina sy soa.</vt:lpstr>
      <vt:lpstr>Voninahitra ho an’ Andriamanitra, Ho an’Andriamanitra ! Voninahitra ho an’ Andriamanitra , Amin’ny avo !</vt:lpstr>
      <vt:lpstr>3) Nofo notafin’ny Teny, Lanitra nilaozany ; ‘Ndao isika izao hankany, Be tokoa ny lazany.</vt:lpstr>
      <vt:lpstr>Voninahitra ho an’ Andriamanitra, Ho an’Andriamanitra ! Voninahitra ho an’ Andriamanitra , Amin’ny avo !</vt:lpstr>
      <vt:lpstr>4) Voninahitra ao ambony Ho an’Andriamanitra, Ka ny hira no redony Solon-java-manitra.</vt:lpstr>
      <vt:lpstr>Voninahitra ho an’ Andriamanitra, Ho an’Andriamanitra ! Voninahitra ho an’ Andriamanitra , Amin’ny avo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</dc:title>
  <dc:creator>SONO</dc:creator>
  <cp:lastModifiedBy>SONO</cp:lastModifiedBy>
  <cp:revision>3</cp:revision>
  <dcterms:created xsi:type="dcterms:W3CDTF">2014-10-12T08:02:58Z</dcterms:created>
  <dcterms:modified xsi:type="dcterms:W3CDTF">2014-10-15T16:26:55Z</dcterms:modified>
</cp:coreProperties>
</file>