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7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2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0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8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5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2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8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0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4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1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7FF5-6E0D-4E67-934E-003A927E0A9B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6A9C-2FAB-4061-82C3-DA03F322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6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810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3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8"/>
            <a:ext cx="9144000" cy="4176463"/>
          </a:xfrm>
        </p:spPr>
        <p:txBody>
          <a:bodyPr>
            <a:noAutofit/>
          </a:bodyPr>
          <a:lstStyle/>
          <a:p>
            <a:r>
              <a:rPr lang="en-GB" sz="4800" b="1" dirty="0"/>
              <a:t>1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manampia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mpianatrao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Ary</a:t>
            </a:r>
            <a:r>
              <a:rPr lang="en-GB" sz="4800" b="1" dirty="0" smtClean="0"/>
              <a:t> </a:t>
            </a:r>
            <a:r>
              <a:rPr lang="en-GB" sz="4800" b="1" dirty="0" err="1"/>
              <a:t>mitahia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madinikao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tonga</a:t>
            </a:r>
            <a:r>
              <a:rPr lang="en-GB" sz="4800" b="1" dirty="0"/>
              <a:t> </a:t>
            </a:r>
            <a:r>
              <a:rPr lang="en-GB" sz="4800" b="1" dirty="0" err="1"/>
              <a:t>zaza</a:t>
            </a:r>
            <a:r>
              <a:rPr lang="en-GB" sz="4800" b="1" dirty="0"/>
              <a:t> </a:t>
            </a:r>
            <a:r>
              <a:rPr lang="en-GB" sz="4800" b="1" dirty="0" err="1"/>
              <a:t>sitrakao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izahay</a:t>
            </a:r>
            <a:r>
              <a:rPr lang="en-GB" sz="4800" b="1" dirty="0" smtClean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Zaza</a:t>
            </a:r>
            <a:r>
              <a:rPr lang="en-GB" sz="4800" b="1" dirty="0" smtClean="0"/>
              <a:t> </a:t>
            </a:r>
            <a:r>
              <a:rPr lang="en-GB" sz="4800" b="1" dirty="0" err="1"/>
              <a:t>mankalaza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fr-FR" sz="4800" b="1" dirty="0"/>
              <a:t> </a:t>
            </a:r>
            <a:r>
              <a:rPr lang="en-GB" sz="4800" b="1" dirty="0" err="1" smtClean="0"/>
              <a:t>Mpanavotray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24229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8"/>
            <a:ext cx="9144000" cy="4176463"/>
          </a:xfrm>
        </p:spPr>
        <p:txBody>
          <a:bodyPr>
            <a:noAutofit/>
          </a:bodyPr>
          <a:lstStyle/>
          <a:p>
            <a:r>
              <a:rPr lang="en-GB" sz="5400" b="1" dirty="0"/>
              <a:t>2 </a:t>
            </a:r>
            <a:r>
              <a:rPr lang="en-GB" sz="5400" b="1" dirty="0" err="1"/>
              <a:t>Maminay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Anaranao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Sambatra</a:t>
            </a:r>
            <a:r>
              <a:rPr lang="en-GB" sz="5400" b="1" dirty="0" smtClean="0"/>
              <a:t> </a:t>
            </a:r>
            <a:r>
              <a:rPr lang="en-GB" sz="5400" b="1" dirty="0" err="1"/>
              <a:t>avokoa</a:t>
            </a:r>
            <a:r>
              <a:rPr lang="en-GB" sz="5400" b="1" dirty="0"/>
              <a:t> re </a:t>
            </a:r>
            <a:r>
              <a:rPr lang="en-GB" sz="5400" b="1" dirty="0" err="1" smtClean="0"/>
              <a:t>ny</a:t>
            </a:r>
            <a:r>
              <a:rPr lang="fr-FR" sz="5400" b="1" dirty="0"/>
              <a:t> </a:t>
            </a:r>
            <a:r>
              <a:rPr lang="en-GB" sz="5400" b="1" dirty="0" err="1" smtClean="0"/>
              <a:t>havanao</a:t>
            </a:r>
            <a:r>
              <a:rPr lang="en-GB" sz="5400" b="1" dirty="0" smtClean="0"/>
              <a:t> </a:t>
            </a:r>
            <a:r>
              <a:rPr lang="en-GB" sz="5400" b="1" dirty="0"/>
              <a:t>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Manana</a:t>
            </a:r>
            <a:r>
              <a:rPr lang="en-GB" sz="5400" b="1" dirty="0" smtClean="0"/>
              <a:t> </a:t>
            </a:r>
            <a:r>
              <a:rPr lang="en-GB" sz="5400" b="1" dirty="0" err="1"/>
              <a:t>anjara</a:t>
            </a:r>
            <a:r>
              <a:rPr lang="en-GB" sz="5400" b="1" dirty="0"/>
              <a:t> any </a:t>
            </a:r>
            <a:r>
              <a:rPr lang="en-GB" sz="5400" b="1" dirty="0" err="1"/>
              <a:t>aminao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 smtClean="0"/>
              <a:t>ny</a:t>
            </a:r>
            <a:r>
              <a:rPr lang="fr-FR" sz="5400" b="1" dirty="0"/>
              <a:t> </a:t>
            </a:r>
            <a:r>
              <a:rPr lang="en-GB" sz="5400" b="1" dirty="0" err="1" smtClean="0"/>
              <a:t>madinikao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1530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810</vt:lpstr>
      <vt:lpstr>1 Tompo manampia ny mpianatrao, Ary mitahia ny madinikao, Mba ho tonga zaza sitrakao izahay, Zaza mankalaza ny  Mpanavotray.</vt:lpstr>
      <vt:lpstr>2 Maminay tokoa ny Anaranao, Sambatra avokoa re ny havanao ; Manana anjara any aminao, Ry Mpamonjy tsara ny madinikao.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810</dc:title>
  <dc:creator>SONO</dc:creator>
  <cp:lastModifiedBy>SONO</cp:lastModifiedBy>
  <cp:revision>1</cp:revision>
  <dcterms:created xsi:type="dcterms:W3CDTF">2014-09-30T09:01:22Z</dcterms:created>
  <dcterms:modified xsi:type="dcterms:W3CDTF">2014-09-30T09:06:38Z</dcterms:modified>
</cp:coreProperties>
</file>