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4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7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8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14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7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3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1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8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198F-B941-49CC-A919-CDE29A80BB1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968-7963-4F78-8267-80B571979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7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smtClean="0"/>
              <a:t>811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8"/>
            <a:ext cx="9144000" cy="4104456"/>
          </a:xfrm>
        </p:spPr>
        <p:txBody>
          <a:bodyPr>
            <a:noAutofit/>
          </a:bodyPr>
          <a:lstStyle/>
          <a:p>
            <a:r>
              <a:rPr lang="en-GB" sz="5400" b="1" dirty="0"/>
              <a:t>1 O, </a:t>
            </a:r>
            <a:r>
              <a:rPr lang="en-GB" sz="5400" b="1" dirty="0" err="1"/>
              <a:t>rankizy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mivory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derao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fonao</a:t>
            </a:r>
            <a:r>
              <a:rPr lang="en-GB" sz="5400" b="1" dirty="0"/>
              <a:t> </a:t>
            </a:r>
            <a:r>
              <a:rPr lang="en-GB" sz="5400" b="1" dirty="0" err="1"/>
              <a:t>atolory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,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venteso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hira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derao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Tomponao</a:t>
            </a:r>
            <a:r>
              <a:rPr lang="en-GB" sz="5400" b="1" dirty="0"/>
              <a:t> :,: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178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8"/>
            <a:ext cx="9144000" cy="4104456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 O,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be </a:t>
            </a:r>
            <a:r>
              <a:rPr lang="en-GB" sz="5400" b="1" dirty="0" err="1" smtClean="0"/>
              <a:t>fitia</a:t>
            </a:r>
            <a:r>
              <a:rPr lang="en-GB" sz="5400" b="1" dirty="0" smtClean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henoy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zanakao</a:t>
            </a:r>
            <a:r>
              <a:rPr lang="en-GB" sz="5400" b="1" dirty="0" smtClean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miantso</a:t>
            </a:r>
            <a:r>
              <a:rPr lang="en-GB" sz="5400" b="1" dirty="0" smtClean="0"/>
              <a:t> hoe : </a:t>
            </a:r>
            <a:r>
              <a:rPr lang="en-GB" sz="5400" b="1" dirty="0" err="1" smtClean="0"/>
              <a:t>Avia</a:t>
            </a:r>
            <a:r>
              <a:rPr lang="en-GB" sz="5400" b="1" dirty="0" smtClean="0"/>
              <a:t>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Manatreha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:,: </a:t>
            </a: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hataonay</a:t>
            </a:r>
            <a:r>
              <a:rPr lang="en-GB" sz="5400" b="1" dirty="0" smtClean="0"/>
              <a:t> re </a:t>
            </a:r>
            <a:r>
              <a:rPr lang="en-GB" sz="5400" b="1" dirty="0" err="1" smtClean="0"/>
              <a:t>tahio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madio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masina</a:t>
            </a:r>
            <a:r>
              <a:rPr lang="en-GB" sz="5400" b="1" dirty="0" smtClean="0"/>
              <a:t> :,: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83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8"/>
            <a:ext cx="9144000" cy="4104456"/>
          </a:xfrm>
        </p:spPr>
        <p:txBody>
          <a:bodyPr>
            <a:noAutofit/>
          </a:bodyPr>
          <a:lstStyle/>
          <a:p>
            <a:r>
              <a:rPr lang="en-GB" sz="5400" b="1" dirty="0"/>
              <a:t>3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tolory</a:t>
            </a:r>
            <a:r>
              <a:rPr lang="en-GB" sz="5400" b="1" dirty="0"/>
              <a:t> </a:t>
            </a:r>
            <a:r>
              <a:rPr lang="en-GB" sz="5400" b="1" dirty="0" err="1"/>
              <a:t>fahendrena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Izahay</a:t>
            </a:r>
            <a:r>
              <a:rPr lang="en-GB" sz="5400" b="1" dirty="0" smtClean="0"/>
              <a:t> </a:t>
            </a:r>
            <a:r>
              <a:rPr lang="en-GB" sz="5400" b="1" dirty="0" err="1"/>
              <a:t>madinikao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omeo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famonjena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Hifikirana</a:t>
            </a:r>
            <a:r>
              <a:rPr lang="en-GB" sz="5400" b="1" dirty="0" smtClean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:,: </a:t>
            </a:r>
            <a:r>
              <a:rPr lang="en-GB" sz="5400" b="1" dirty="0"/>
              <a:t>O, </a:t>
            </a:r>
            <a:r>
              <a:rPr lang="en-GB" sz="5400" b="1" dirty="0" err="1"/>
              <a:t>tarihonao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Hahitana</a:t>
            </a:r>
            <a:r>
              <a:rPr lang="en-GB" sz="5400" b="1" dirty="0" smtClean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Ray ! :,: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8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8"/>
            <a:ext cx="9144000" cy="4104456"/>
          </a:xfrm>
        </p:spPr>
        <p:txBody>
          <a:bodyPr>
            <a:noAutofit/>
          </a:bodyPr>
          <a:lstStyle/>
          <a:p>
            <a:r>
              <a:rPr lang="en-GB" sz="5400" b="1" dirty="0"/>
              <a:t>4 He,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fonay</a:t>
            </a:r>
            <a:r>
              <a:rPr lang="en-GB" sz="5400" b="1" dirty="0"/>
              <a:t> </a:t>
            </a:r>
            <a:r>
              <a:rPr lang="en-GB" sz="5400" b="1" dirty="0" err="1"/>
              <a:t>manontolo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mangetaheta</a:t>
            </a:r>
            <a:r>
              <a:rPr lang="en-GB" sz="5400" b="1" dirty="0"/>
              <a:t> re,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atolotray</a:t>
            </a:r>
            <a:r>
              <a:rPr lang="en-GB" sz="5400" b="1" dirty="0"/>
              <a:t> </a:t>
            </a:r>
            <a:r>
              <a:rPr lang="en-GB" sz="5400" b="1" dirty="0" err="1"/>
              <a:t>daholo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Aza</a:t>
            </a:r>
            <a:r>
              <a:rPr lang="en-GB" sz="5400" b="1" dirty="0" smtClean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lavina</a:t>
            </a:r>
            <a:r>
              <a:rPr lang="en-GB" sz="5400" b="1" dirty="0"/>
              <a:t> e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:,: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onenonao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 :,: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4587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811</vt:lpstr>
      <vt:lpstr>1 O, rankizy izay mivory, Mba derao ny Tompo soa, Ka ny fonao atolory, Ny fanahy, tena koa :,: Mba venteso re ny hira, Ka derao ny Tomponao :,:</vt:lpstr>
      <vt:lpstr>2 O, ry Tompo be fitia, Mba henoy ny zanakao ; Fa miantso hoe : Avia ! Manatreha anay izao ! :,: Izay hataonay re tahio Ho madio sy masina :,:</vt:lpstr>
      <vt:lpstr>3 Mba tolory fahendrena Izahay madinikao, Ka omeo ny famonjena Hifikirana aminao ; :,: O, tarihonao ny dia Hahitana Anao, ry Ray ! :,:</vt:lpstr>
      <vt:lpstr>4 He, ny fonay manontolo, Izay mangetaheta re, Dia atolotray daholo, Aza dia lavina e ! :,: Mba onenonao ny fonay Ho Anao mandrakizay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811</dc:title>
  <dc:creator>SONO</dc:creator>
  <cp:lastModifiedBy>SONO</cp:lastModifiedBy>
  <cp:revision>1</cp:revision>
  <dcterms:created xsi:type="dcterms:W3CDTF">2014-09-30T09:06:48Z</dcterms:created>
  <dcterms:modified xsi:type="dcterms:W3CDTF">2014-09-30T09:14:37Z</dcterms:modified>
</cp:coreProperties>
</file>