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37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8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8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4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9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00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84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26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3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C4C5-56F1-4E1F-B169-78A01D4F3CFB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42D6-EB16-47CF-91EF-E807E00D0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4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812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7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1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Zokinay</a:t>
            </a:r>
            <a:r>
              <a:rPr lang="en-GB" sz="6600" b="1" dirty="0"/>
              <a:t> ô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/>
              <a:t>malalanay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Henoy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vavakay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zandrinao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5591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2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batisa</a:t>
            </a:r>
            <a:r>
              <a:rPr lang="en-GB" sz="6600" b="1" dirty="0"/>
              <a:t> no </a:t>
            </a:r>
            <a:r>
              <a:rPr lang="en-GB" sz="6600" b="1" dirty="0" err="1"/>
              <a:t>nandio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Anay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zandrinao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tahio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Hanaraka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023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3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Zokinay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Arovy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/>
              <a:t>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manadala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Manimba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200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4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Zokinay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Trotroy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zandrinao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Rehefa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hiala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/>
              <a:t>any </a:t>
            </a:r>
            <a:r>
              <a:rPr lang="en-GB" sz="6600" b="1" dirty="0" err="1"/>
              <a:t>aminao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2830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812</vt:lpstr>
      <vt:lpstr>1 Ry Jeso Zokinay ô ! Jeso malalanay, Henoy ny vavakay izao, Fa zandrinao izahay.</vt:lpstr>
      <vt:lpstr>2 Ny batisa no nandio Anay ho zandrinao, Ka dia mba tahio Hanaraka Anao.</vt:lpstr>
      <vt:lpstr>3 Ry Zokinay malala, Arovy izahay, Fa be ny manadala, Manimba ny fonay.</vt:lpstr>
      <vt:lpstr>4 Ry Zokinay malala, Trotroy ny zandrinao, Rehefa mba hiala Ho any aminao.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812</dc:title>
  <dc:creator>SONO</dc:creator>
  <cp:lastModifiedBy>SONO</cp:lastModifiedBy>
  <cp:revision>1</cp:revision>
  <dcterms:created xsi:type="dcterms:W3CDTF">2014-09-29T20:01:35Z</dcterms:created>
  <dcterms:modified xsi:type="dcterms:W3CDTF">2014-09-29T20:05:44Z</dcterms:modified>
</cp:coreProperties>
</file>