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15C7-6702-4FBD-BFCD-35A171A7D5B1}" type="datetimeFigureOut">
              <a:rPr lang="fr-FR" smtClean="0"/>
              <a:pPr/>
              <a:t>20/12/2014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34659-9824-471C-985E-56FC3B33BE6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71550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813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Tia </a:t>
            </a:r>
            <a:r>
              <a:rPr lang="en-GB" dirty="0" err="1" smtClean="0"/>
              <a:t>zaza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214297"/>
            <a:ext cx="8784976" cy="4607751"/>
          </a:xfrm>
        </p:spPr>
        <p:txBody>
          <a:bodyPr>
            <a:normAutofit fontScale="90000"/>
          </a:bodyPr>
          <a:lstStyle/>
          <a:p>
            <a:r>
              <a:rPr lang="en-GB" sz="5400" b="1" i="1" dirty="0" smtClean="0"/>
              <a:t>1) </a:t>
            </a:r>
            <a:r>
              <a:rPr lang="en-GB" sz="5400" b="1" i="1" dirty="0"/>
              <a:t>Tia </a:t>
            </a:r>
            <a:r>
              <a:rPr lang="en-GB" sz="5400" b="1" i="1" dirty="0" err="1" smtClean="0"/>
              <a:t>zaza</a:t>
            </a:r>
            <a:r>
              <a:rPr lang="en-GB" sz="5400" b="1" i="1" dirty="0" smtClean="0"/>
              <a:t> </a:t>
            </a:r>
            <a:r>
              <a:rPr lang="en-GB" sz="5400" b="1" i="1" dirty="0" err="1" smtClean="0"/>
              <a:t>tia</a:t>
            </a:r>
            <a:r>
              <a:rPr lang="en-GB" sz="5400" b="1" i="1" dirty="0" smtClean="0"/>
              <a:t> </a:t>
            </a:r>
            <a:r>
              <a:rPr lang="en-GB" sz="5400" b="1" i="1" dirty="0" err="1"/>
              <a:t>zaza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Ny</a:t>
            </a:r>
            <a:r>
              <a:rPr lang="en-GB" sz="5400" b="1" i="1" dirty="0" smtClean="0"/>
              <a:t> </a:t>
            </a:r>
            <a:r>
              <a:rPr lang="en-GB" sz="5400" b="1" i="1" dirty="0" err="1"/>
              <a:t>Jesosinay</a:t>
            </a:r>
            <a:r>
              <a:rPr lang="en-GB" sz="5400" b="1" i="1" dirty="0"/>
              <a:t> !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Lanitra</a:t>
            </a:r>
            <a:r>
              <a:rPr lang="en-GB" sz="5400" b="1" i="1" dirty="0" smtClean="0"/>
              <a:t> </a:t>
            </a:r>
            <a:r>
              <a:rPr lang="en-GB" sz="5400" b="1" i="1" dirty="0" err="1"/>
              <a:t>nafoiny</a:t>
            </a:r>
            <a:r>
              <a:rPr lang="en-GB" sz="5400" b="1" i="1" dirty="0"/>
              <a:t>,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Zaza</a:t>
            </a:r>
            <a:r>
              <a:rPr lang="en-GB" sz="5400" b="1" i="1" dirty="0" smtClean="0"/>
              <a:t> </a:t>
            </a:r>
            <a:r>
              <a:rPr lang="en-GB" sz="5400" b="1" i="1" dirty="0" err="1"/>
              <a:t>notrotroiny</a:t>
            </a:r>
            <a:r>
              <a:rPr lang="en-GB" sz="5400" b="1" i="1" dirty="0"/>
              <a:t>,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smtClean="0"/>
              <a:t>Tia </a:t>
            </a:r>
            <a:r>
              <a:rPr lang="en-GB" sz="5400" b="1" i="1" dirty="0" err="1" smtClean="0"/>
              <a:t>zaza</a:t>
            </a:r>
            <a:r>
              <a:rPr lang="en-GB" sz="5400" b="1" i="1" dirty="0" smtClean="0"/>
              <a:t> </a:t>
            </a:r>
            <a:r>
              <a:rPr lang="en-GB" sz="5400" b="1" i="1" dirty="0"/>
              <a:t>Tia </a:t>
            </a:r>
            <a:r>
              <a:rPr lang="en-GB" sz="5400" b="1" i="1" dirty="0" err="1"/>
              <a:t>zaza</a:t>
            </a:r>
            <a:r>
              <a:rPr lang="en-GB" sz="5400" b="1" i="1" dirty="0"/>
              <a:t> 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 err="1" smtClean="0"/>
              <a:t>Ny</a:t>
            </a:r>
            <a:r>
              <a:rPr lang="en-GB" sz="5400" b="1" i="1" dirty="0" smtClean="0"/>
              <a:t> </a:t>
            </a:r>
            <a:r>
              <a:rPr lang="en-GB" sz="5400" b="1" i="1" dirty="0" err="1"/>
              <a:t>Jesosinay</a:t>
            </a:r>
            <a:r>
              <a:rPr lang="en-GB" sz="5400" b="1" i="1" dirty="0"/>
              <a:t> </a:t>
            </a:r>
            <a:r>
              <a:rPr lang="en-GB" sz="5400" b="1" i="1" dirty="0" smtClean="0"/>
              <a:t>!</a:t>
            </a:r>
            <a:endParaRPr lang="fr-FR" sz="54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4297"/>
            <a:ext cx="9144000" cy="4607751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/>
              <a:t>2) </a:t>
            </a:r>
            <a:r>
              <a:rPr lang="en-GB" sz="5400" b="1" dirty="0" err="1"/>
              <a:t>Trano</a:t>
            </a:r>
            <a:r>
              <a:rPr lang="en-GB" sz="5400" b="1" dirty="0"/>
              <a:t> </a:t>
            </a:r>
            <a:r>
              <a:rPr lang="en-GB" sz="5400" b="1" dirty="0" err="1" smtClean="0"/>
              <a:t>tsara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tany</a:t>
            </a:r>
            <a:r>
              <a:rPr lang="en-GB" sz="5400" b="1" dirty="0" smtClean="0"/>
              <a:t> </a:t>
            </a:r>
            <a:r>
              <a:rPr lang="en-GB" sz="5400" b="1" dirty="0" err="1"/>
              <a:t>tsara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Namboariny</a:t>
            </a:r>
            <a:r>
              <a:rPr lang="en-GB" sz="5400" b="1" dirty="0" smtClean="0"/>
              <a:t> </a:t>
            </a:r>
            <a:r>
              <a:rPr lang="en-GB" sz="5400" b="1" dirty="0"/>
              <a:t>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Trano</a:t>
            </a:r>
            <a:r>
              <a:rPr lang="en-GB" sz="5400" b="1" dirty="0" smtClean="0"/>
              <a:t> </a:t>
            </a:r>
            <a:r>
              <a:rPr lang="en-GB" sz="5400" b="1" dirty="0"/>
              <a:t>be </a:t>
            </a:r>
            <a:r>
              <a:rPr lang="en-GB" sz="5400" b="1" dirty="0" err="1"/>
              <a:t>anjely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kely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Trano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tsara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Tany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tsara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Namboariny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4297"/>
            <a:ext cx="9144000" cy="4607751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/>
              <a:t>3) </a:t>
            </a:r>
            <a:r>
              <a:rPr lang="en-GB" sz="5400" b="1" dirty="0" err="1" smtClean="0"/>
              <a:t>Voankazo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Voninkazo</a:t>
            </a:r>
            <a:r>
              <a:rPr lang="en-GB" sz="5400" b="1" dirty="0" smtClean="0"/>
              <a:t> 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Tsara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fofona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halazo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intsony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Edena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ambony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Voankazo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Voninkazo</a:t>
            </a:r>
            <a:r>
              <a:rPr lang="en-GB" sz="5400" b="1" dirty="0" smtClean="0"/>
              <a:t> 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Tsara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fofona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4297"/>
            <a:ext cx="7772400" cy="4607751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/>
              <a:t>4) </a:t>
            </a:r>
            <a:r>
              <a:rPr lang="en-GB" sz="5400" b="1" dirty="0" err="1" smtClean="0"/>
              <a:t>Zazakely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anjely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Samy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sambatra</a:t>
            </a:r>
            <a:r>
              <a:rPr lang="en-GB" sz="5400" b="1" dirty="0" smtClean="0"/>
              <a:t> ;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Hira</a:t>
            </a:r>
            <a:r>
              <a:rPr lang="en-GB" sz="5400" b="1" dirty="0" smtClean="0"/>
              <a:t> no </a:t>
            </a:r>
            <a:r>
              <a:rPr lang="en-GB" sz="5400" b="1" dirty="0" err="1" smtClean="0"/>
              <a:t>hirainy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Ao</a:t>
            </a:r>
            <a:r>
              <a:rPr lang="en-GB" sz="5400" b="1" dirty="0" smtClean="0"/>
              <a:t> an-</a:t>
            </a:r>
            <a:r>
              <a:rPr lang="en-GB" sz="5400" b="1" dirty="0" err="1" smtClean="0"/>
              <a:t>tranon</a:t>
            </a:r>
            <a:r>
              <a:rPr lang="en-GB" sz="5400" b="1" dirty="0" smtClean="0"/>
              <a:t>-</a:t>
            </a:r>
            <a:r>
              <a:rPr lang="en-GB" sz="5400" b="1" dirty="0" err="1" smtClean="0"/>
              <a:t>dRainy</a:t>
            </a:r>
            <a:r>
              <a:rPr lang="en-GB" sz="5400" b="1" dirty="0" smtClean="0"/>
              <a:t>.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Zazakely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anjely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Samy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sambatra</a:t>
            </a:r>
            <a:r>
              <a:rPr lang="en-GB" sz="5400" b="1" dirty="0" smtClean="0"/>
              <a:t> </a:t>
            </a:r>
            <a:endParaRPr lang="fr-FR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4297"/>
            <a:ext cx="7772400" cy="4607751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/>
              <a:t>5) </a:t>
            </a:r>
            <a:r>
              <a:rPr lang="en-GB" sz="5400" b="1" dirty="0" err="1" smtClean="0"/>
              <a:t>Seza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tsara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lamba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tsara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antsika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Hiakanjo</a:t>
            </a:r>
            <a:r>
              <a:rPr lang="en-GB" sz="5400" b="1" dirty="0" smtClean="0"/>
              <a:t> lava 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Fotsy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lalandava</a:t>
            </a:r>
            <a:r>
              <a:rPr lang="en-GB" sz="5400" b="1" dirty="0" smtClean="0"/>
              <a:t> </a:t>
            </a:r>
            <a:br>
              <a:rPr lang="en-GB" sz="5400" b="1" dirty="0" smtClean="0"/>
            </a:br>
            <a:r>
              <a:rPr lang="en-GB" sz="5400" b="1" dirty="0" err="1" smtClean="0"/>
              <a:t>Seza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tsara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lamba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tsara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antsika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ao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4297"/>
            <a:ext cx="7772400" cy="4607751"/>
          </a:xfrm>
        </p:spPr>
        <p:txBody>
          <a:bodyPr>
            <a:normAutofit fontScale="90000"/>
          </a:bodyPr>
          <a:lstStyle/>
          <a:p>
            <a:r>
              <a:rPr lang="en-GB" sz="5400" b="1" dirty="0" smtClean="0"/>
              <a:t>6) </a:t>
            </a:r>
            <a:r>
              <a:rPr lang="en-GB" sz="5400" b="1" dirty="0" err="1" smtClean="0"/>
              <a:t>Ento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mora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ento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mody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Jeso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izahay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an-</a:t>
            </a:r>
            <a:r>
              <a:rPr lang="en-GB" sz="5400" b="1" dirty="0" err="1" smtClean="0"/>
              <a:t>tranon</a:t>
            </a:r>
            <a:r>
              <a:rPr lang="en-GB" sz="5400" b="1" dirty="0" smtClean="0"/>
              <a:t>-</a:t>
            </a:r>
            <a:r>
              <a:rPr lang="en-GB" sz="5400" b="1" dirty="0" err="1" smtClean="0"/>
              <a:t>dRainao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ao</a:t>
            </a:r>
            <a:r>
              <a:rPr lang="en-GB" sz="5400" b="1" dirty="0" smtClean="0"/>
              <a:t> no </a:t>
            </a:r>
            <a:r>
              <a:rPr lang="en-GB" sz="5400" b="1" dirty="0" err="1" smtClean="0"/>
              <a:t>tranonay</a:t>
            </a:r>
            <a:r>
              <a:rPr lang="en-GB" sz="5400" b="1" dirty="0" smtClean="0"/>
              <a:t> ô !</a:t>
            </a:r>
            <a:br>
              <a:rPr lang="en-GB" sz="5400" b="1" dirty="0" smtClean="0"/>
            </a:br>
            <a:r>
              <a:rPr lang="en-GB" sz="5400" b="1" dirty="0" err="1" smtClean="0"/>
              <a:t>Ento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mora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ento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mody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Jeso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izahay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813</vt:lpstr>
      <vt:lpstr>1) Tia zaza tia zaza Ny Jesosinay ! Lanitra nafoiny, Zaza notrotroiny, Tia zaza Tia zaza  Ny Jesosinay !</vt:lpstr>
      <vt:lpstr>2) Trano tsara tany tsara Namboariny ; Trano be anjely, Ho anay izay kely, Trano tsara Tany tsara Namboariny</vt:lpstr>
      <vt:lpstr>3) Voankazo, Voninkazo  Tsara fofona, Tsy halazo intsony Ao Edena ambony, Voankazo, Voninkazo  Tsara fofona</vt:lpstr>
      <vt:lpstr>4) Zazakely sy anjely Samy sambatra ; Hira no hirainy Ao an-tranon-dRainy. Zazakely sy anjely Samy sambatra </vt:lpstr>
      <vt:lpstr>5) Seza tsara, lamba tsara Ho antsika ao Hiakanjo lava  Fotsy lalandava  Seza tsara, lamba tsara Ho antsika ao</vt:lpstr>
      <vt:lpstr>6) Ento mora, ento mody Jeso, izahay, Ho an-tranon-dRainao, Fa ao no tranonay ô ! Ento mora, ento mody Jeso, izahay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5</cp:revision>
  <dcterms:created xsi:type="dcterms:W3CDTF">2013-05-21T16:12:58Z</dcterms:created>
  <dcterms:modified xsi:type="dcterms:W3CDTF">2014-12-20T09:27:16Z</dcterms:modified>
</cp:coreProperties>
</file>