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BAE3-C5BC-4C89-A2A4-7CAD2300AB73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5AA7-D50B-4B35-A268-579F3567E1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32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BAE3-C5BC-4C89-A2A4-7CAD2300AB73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5AA7-D50B-4B35-A268-579F3567E1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24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BAE3-C5BC-4C89-A2A4-7CAD2300AB73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5AA7-D50B-4B35-A268-579F3567E1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06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BAE3-C5BC-4C89-A2A4-7CAD2300AB73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5AA7-D50B-4B35-A268-579F3567E1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61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BAE3-C5BC-4C89-A2A4-7CAD2300AB73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5AA7-D50B-4B35-A268-579F3567E1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166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BAE3-C5BC-4C89-A2A4-7CAD2300AB73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5AA7-D50B-4B35-A268-579F3567E1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97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BAE3-C5BC-4C89-A2A4-7CAD2300AB73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5AA7-D50B-4B35-A268-579F3567E1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55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BAE3-C5BC-4C89-A2A4-7CAD2300AB73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5AA7-D50B-4B35-A268-579F3567E1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068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BAE3-C5BC-4C89-A2A4-7CAD2300AB73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5AA7-D50B-4B35-A268-579F3567E1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294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BAE3-C5BC-4C89-A2A4-7CAD2300AB73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5AA7-D50B-4B35-A268-579F3567E1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12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BAE3-C5BC-4C89-A2A4-7CAD2300AB73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5AA7-D50B-4B35-A268-579F3567E1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32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4BAE3-C5BC-4C89-A2A4-7CAD2300AB73}" type="datetimeFigureOut">
              <a:rPr lang="fr-FR" smtClean="0"/>
              <a:t>29/09/2014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05AA7-D50B-4B35-A268-579F3567E1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85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7200" b="1" dirty="0" smtClean="0"/>
              <a:t>815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92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45295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/>
              <a:t>1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Andriamanitra</a:t>
            </a:r>
            <a:r>
              <a:rPr lang="en-GB" sz="5400" b="1" dirty="0"/>
              <a:t> </a:t>
            </a:r>
            <a:r>
              <a:rPr lang="en-GB" sz="5400" b="1" dirty="0" err="1"/>
              <a:t>Rainay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Mihainoa</a:t>
            </a:r>
            <a:r>
              <a:rPr lang="en-GB" sz="5400" b="1" dirty="0" smtClean="0"/>
              <a:t> </a:t>
            </a:r>
            <a:r>
              <a:rPr lang="en-GB" sz="5400" b="1" dirty="0"/>
              <a:t>! (</a:t>
            </a:r>
            <a:r>
              <a:rPr lang="en-GB" sz="5400" b="1" i="1" dirty="0"/>
              <a:t>in-3</a:t>
            </a:r>
            <a:r>
              <a:rPr lang="en-GB" sz="5400" b="1" dirty="0"/>
              <a:t>)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Miondrika</a:t>
            </a:r>
            <a:r>
              <a:rPr lang="en-GB" sz="5400" b="1" dirty="0" smtClean="0"/>
              <a:t> </a:t>
            </a:r>
            <a:r>
              <a:rPr lang="en-GB" sz="5400" b="1" dirty="0" err="1"/>
              <a:t>eto</a:t>
            </a:r>
            <a:r>
              <a:rPr lang="en-GB" sz="5400" b="1" dirty="0"/>
              <a:t> </a:t>
            </a:r>
            <a:r>
              <a:rPr lang="en-GB" sz="5400" b="1" dirty="0" err="1"/>
              <a:t>anatrehanao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i="1" dirty="0" err="1" smtClean="0"/>
              <a:t>i</a:t>
            </a:r>
            <a:r>
              <a:rPr lang="en-GB" sz="5400" b="1" dirty="0" err="1" smtClean="0"/>
              <a:t>zahay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 no </a:t>
            </a:r>
            <a:r>
              <a:rPr lang="en-GB" sz="5400" b="1" dirty="0" err="1"/>
              <a:t>Andriamanitray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/>
              <a:t>henoy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 </a:t>
            </a:r>
            <a:r>
              <a:rPr lang="en-GB" sz="5400" b="1" dirty="0" smtClean="0"/>
              <a:t>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96955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4918" y="1923678"/>
            <a:ext cx="9144000" cy="1102519"/>
          </a:xfrm>
        </p:spPr>
        <p:txBody>
          <a:bodyPr>
            <a:noAutofit/>
          </a:bodyPr>
          <a:lstStyle/>
          <a:p>
            <a:r>
              <a:rPr lang="en-GB" b="1" dirty="0"/>
              <a:t>2 </a:t>
            </a:r>
            <a:r>
              <a:rPr lang="en-GB" b="1" dirty="0" err="1"/>
              <a:t>Ry</a:t>
            </a:r>
            <a:r>
              <a:rPr lang="en-GB" b="1" dirty="0"/>
              <a:t> </a:t>
            </a:r>
            <a:r>
              <a:rPr lang="en-GB" b="1" dirty="0" err="1"/>
              <a:t>Jeso</a:t>
            </a:r>
            <a:r>
              <a:rPr lang="en-GB" b="1" dirty="0"/>
              <a:t> Kristy, </a:t>
            </a:r>
            <a:r>
              <a:rPr lang="en-GB" b="1" dirty="0" err="1" smtClean="0"/>
              <a:t>Zanak</a:t>
            </a:r>
            <a:r>
              <a:rPr lang="en-GB" b="1" dirty="0" smtClean="0"/>
              <a:t>’</a:t>
            </a:r>
            <a:r>
              <a:rPr lang="fr-FR" b="1" dirty="0"/>
              <a:t> </a:t>
            </a:r>
            <a:r>
              <a:rPr lang="en-GB" b="1" dirty="0" err="1" smtClean="0"/>
              <a:t>Andriamanitray</a:t>
            </a:r>
            <a:r>
              <a:rPr lang="en-GB" b="1" dirty="0"/>
              <a:t>,</a:t>
            </a:r>
            <a:r>
              <a:rPr lang="fr-FR" b="1" dirty="0" smtClean="0">
                <a:effectLst/>
              </a:rPr>
              <a:t/>
            </a:r>
            <a:br>
              <a:rPr lang="fr-FR" b="1" dirty="0" smtClean="0">
                <a:effectLst/>
              </a:rPr>
            </a:br>
            <a:r>
              <a:rPr lang="en-GB" b="1" dirty="0" err="1" smtClean="0"/>
              <a:t>Mamonje</a:t>
            </a:r>
            <a:r>
              <a:rPr lang="en-GB" b="1" dirty="0" smtClean="0"/>
              <a:t> </a:t>
            </a:r>
            <a:r>
              <a:rPr lang="en-GB" b="1" dirty="0"/>
              <a:t>! (</a:t>
            </a:r>
            <a:r>
              <a:rPr lang="en-GB" b="1" i="1" dirty="0"/>
              <a:t>in-3</a:t>
            </a:r>
            <a:r>
              <a:rPr lang="en-GB" b="1" dirty="0"/>
              <a:t>)</a:t>
            </a:r>
            <a:r>
              <a:rPr lang="fr-FR" b="1" dirty="0" smtClean="0">
                <a:effectLst/>
              </a:rPr>
              <a:t/>
            </a:r>
            <a:br>
              <a:rPr lang="fr-FR" b="1" dirty="0" smtClean="0">
                <a:effectLst/>
              </a:rPr>
            </a:br>
            <a:r>
              <a:rPr lang="en-GB" b="1" dirty="0" err="1" smtClean="0"/>
              <a:t>Fa</a:t>
            </a:r>
            <a:r>
              <a:rPr lang="en-GB" b="1" dirty="0" smtClean="0"/>
              <a:t> </a:t>
            </a:r>
            <a:r>
              <a:rPr lang="en-GB" b="1" dirty="0" err="1"/>
              <a:t>Hianao</a:t>
            </a:r>
            <a:r>
              <a:rPr lang="en-GB" b="1" dirty="0"/>
              <a:t> no </a:t>
            </a:r>
            <a:r>
              <a:rPr lang="en-GB" b="1" dirty="0" err="1"/>
              <a:t>Mpamonjy</a:t>
            </a:r>
            <a:r>
              <a:rPr lang="fr-FR" b="1" dirty="0" smtClean="0">
                <a:effectLst/>
              </a:rPr>
              <a:t/>
            </a:r>
            <a:br>
              <a:rPr lang="fr-FR" b="1" dirty="0" smtClean="0">
                <a:effectLst/>
              </a:rPr>
            </a:br>
            <a:r>
              <a:rPr lang="en-GB" b="1" dirty="0" err="1" smtClean="0"/>
              <a:t>izao</a:t>
            </a:r>
            <a:r>
              <a:rPr lang="en-GB" b="1" dirty="0" smtClean="0"/>
              <a:t> </a:t>
            </a:r>
            <a:r>
              <a:rPr lang="en-GB" b="1" dirty="0" err="1"/>
              <a:t>tontolo</a:t>
            </a:r>
            <a:r>
              <a:rPr lang="en-GB" b="1" dirty="0"/>
              <a:t> </a:t>
            </a:r>
            <a:r>
              <a:rPr lang="en-GB" b="1" dirty="0" err="1"/>
              <a:t>izao</a:t>
            </a:r>
            <a:r>
              <a:rPr lang="en-GB" b="1" dirty="0"/>
              <a:t>,</a:t>
            </a:r>
            <a:r>
              <a:rPr lang="fr-FR" b="1" dirty="0" smtClean="0">
                <a:effectLst/>
              </a:rPr>
              <a:t/>
            </a:r>
            <a:br>
              <a:rPr lang="fr-FR" b="1" dirty="0" smtClean="0">
                <a:effectLst/>
              </a:rPr>
            </a:br>
            <a:r>
              <a:rPr lang="en-GB" b="1" dirty="0" err="1" smtClean="0"/>
              <a:t>Ary</a:t>
            </a:r>
            <a:r>
              <a:rPr lang="en-GB" b="1" dirty="0" smtClean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Ranao</a:t>
            </a:r>
            <a:r>
              <a:rPr lang="en-GB" b="1" dirty="0"/>
              <a:t> no </a:t>
            </a:r>
            <a:r>
              <a:rPr lang="en-GB" b="1" dirty="0" err="1" smtClean="0"/>
              <a:t>nanavotanao</a:t>
            </a:r>
            <a:r>
              <a:rPr lang="fr-FR" b="1" dirty="0"/>
              <a:t> </a:t>
            </a:r>
            <a:r>
              <a:rPr lang="en-GB" b="1" dirty="0" err="1" smtClean="0"/>
              <a:t>anay</a:t>
            </a:r>
            <a:r>
              <a:rPr lang="en-GB" b="1" dirty="0"/>
              <a:t>,</a:t>
            </a:r>
            <a:r>
              <a:rPr lang="fr-FR" b="1" dirty="0" smtClean="0">
                <a:effectLst/>
              </a:rPr>
              <a:t/>
            </a:r>
            <a:br>
              <a:rPr lang="fr-FR" b="1" dirty="0" smtClean="0">
                <a:effectLst/>
              </a:rPr>
            </a:br>
            <a:r>
              <a:rPr lang="en-GB" b="1" dirty="0" err="1" smtClean="0"/>
              <a:t>Ka</a:t>
            </a:r>
            <a:r>
              <a:rPr lang="en-GB" b="1" dirty="0" smtClean="0"/>
              <a:t> </a:t>
            </a:r>
            <a:r>
              <a:rPr lang="en-GB" b="1" dirty="0" err="1"/>
              <a:t>vonjeo</a:t>
            </a:r>
            <a:r>
              <a:rPr lang="en-GB" b="1" dirty="0"/>
              <a:t> </a:t>
            </a:r>
            <a:r>
              <a:rPr lang="en-GB" b="1" dirty="0" err="1"/>
              <a:t>izahay</a:t>
            </a:r>
            <a:r>
              <a:rPr lang="en-GB" b="1" dirty="0"/>
              <a:t> !</a:t>
            </a:r>
            <a:endParaRPr lang="fr-FR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717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4918" y="1923678"/>
            <a:ext cx="9144000" cy="1102519"/>
          </a:xfrm>
        </p:spPr>
        <p:txBody>
          <a:bodyPr>
            <a:noAutofit/>
          </a:bodyPr>
          <a:lstStyle/>
          <a:p>
            <a:r>
              <a:rPr lang="en-GB" sz="4000" b="1" dirty="0"/>
              <a:t>3 </a:t>
            </a:r>
            <a:r>
              <a:rPr lang="en-GB" sz="4000" b="1" dirty="0" err="1"/>
              <a:t>Ry</a:t>
            </a:r>
            <a:r>
              <a:rPr lang="en-GB" sz="4000" b="1" dirty="0"/>
              <a:t> </a:t>
            </a:r>
            <a:r>
              <a:rPr lang="en-GB" sz="4000" b="1" dirty="0" err="1"/>
              <a:t>Fanahy</a:t>
            </a:r>
            <a:r>
              <a:rPr lang="en-GB" sz="4000" b="1" dirty="0"/>
              <a:t> </a:t>
            </a:r>
            <a:r>
              <a:rPr lang="en-GB" sz="4000" b="1" dirty="0" err="1"/>
              <a:t>Masina</a:t>
            </a:r>
            <a:r>
              <a:rPr lang="en-GB" sz="4000" b="1" dirty="0"/>
              <a:t>,</a:t>
            </a:r>
            <a:r>
              <a:rPr lang="fr-FR" sz="4000" b="1" dirty="0" smtClean="0">
                <a:effectLst/>
              </a:rPr>
              <a:t/>
            </a:r>
            <a:br>
              <a:rPr lang="fr-FR" sz="4000" b="1" dirty="0" smtClean="0">
                <a:effectLst/>
              </a:rPr>
            </a:br>
            <a:r>
              <a:rPr lang="en-GB" sz="4000" b="1" dirty="0" err="1" smtClean="0"/>
              <a:t>Mpananatra</a:t>
            </a:r>
            <a:r>
              <a:rPr lang="en-GB" sz="4000" b="1" dirty="0" smtClean="0"/>
              <a:t> </a:t>
            </a:r>
            <a:r>
              <a:rPr lang="en-GB" sz="4000" b="1" dirty="0" err="1"/>
              <a:t>anay</a:t>
            </a:r>
            <a:r>
              <a:rPr lang="en-GB" sz="4000" b="1" dirty="0"/>
              <a:t> !</a:t>
            </a:r>
            <a:r>
              <a:rPr lang="fr-FR" sz="4000" b="1" dirty="0" smtClean="0">
                <a:effectLst/>
              </a:rPr>
              <a:t/>
            </a:r>
            <a:br>
              <a:rPr lang="fr-FR" sz="4000" b="1" dirty="0" smtClean="0">
                <a:effectLst/>
              </a:rPr>
            </a:br>
            <a:r>
              <a:rPr lang="en-GB" sz="4000" b="1" dirty="0" err="1" smtClean="0"/>
              <a:t>Diovinao</a:t>
            </a:r>
            <a:r>
              <a:rPr lang="en-GB" sz="4000" b="1" dirty="0" smtClean="0"/>
              <a:t> </a:t>
            </a:r>
            <a:r>
              <a:rPr lang="en-GB" sz="4000" b="1" dirty="0"/>
              <a:t>! (</a:t>
            </a:r>
            <a:r>
              <a:rPr lang="en-GB" sz="4000" b="1" i="1" dirty="0"/>
              <a:t>in-3</a:t>
            </a:r>
            <a:r>
              <a:rPr lang="en-GB" sz="4000" b="1" dirty="0"/>
              <a:t>)</a:t>
            </a:r>
            <a:r>
              <a:rPr lang="fr-FR" sz="4000" b="1" dirty="0" smtClean="0">
                <a:effectLst/>
              </a:rPr>
              <a:t/>
            </a:r>
            <a:br>
              <a:rPr lang="fr-FR" sz="4000" b="1" dirty="0" smtClean="0">
                <a:effectLst/>
              </a:rPr>
            </a:br>
            <a:r>
              <a:rPr lang="en-GB" sz="4000" b="1" dirty="0" err="1" smtClean="0"/>
              <a:t>Fa</a:t>
            </a:r>
            <a:r>
              <a:rPr lang="en-GB" sz="4000" b="1" dirty="0" smtClean="0"/>
              <a:t> </a:t>
            </a:r>
            <a:r>
              <a:rPr lang="en-GB" sz="4000" b="1" dirty="0" err="1"/>
              <a:t>Hianao</a:t>
            </a:r>
            <a:r>
              <a:rPr lang="en-GB" sz="4000" b="1" dirty="0"/>
              <a:t> no </a:t>
            </a:r>
            <a:r>
              <a:rPr lang="en-GB" sz="4000" b="1" dirty="0" err="1"/>
              <a:t>mahay</a:t>
            </a:r>
            <a:r>
              <a:rPr lang="en-GB" sz="4000" b="1" dirty="0"/>
              <a:t> </a:t>
            </a:r>
            <a:r>
              <a:rPr lang="en-GB" sz="4000" b="1" dirty="0" err="1" smtClean="0"/>
              <a:t>manadio</a:t>
            </a:r>
            <a:r>
              <a:rPr lang="fr-FR" sz="4000" b="1" dirty="0"/>
              <a:t> </a:t>
            </a:r>
            <a:r>
              <a:rPr lang="en-GB" sz="4000" b="1" dirty="0" err="1" smtClean="0"/>
              <a:t>ny</a:t>
            </a:r>
            <a:r>
              <a:rPr lang="en-GB" sz="4000" b="1" dirty="0" smtClean="0"/>
              <a:t> </a:t>
            </a:r>
            <a:r>
              <a:rPr lang="en-GB" sz="4000" b="1" dirty="0" err="1"/>
              <a:t>fonay</a:t>
            </a:r>
            <a:r>
              <a:rPr lang="fr-FR" sz="4000" b="1" dirty="0" smtClean="0">
                <a:effectLst/>
              </a:rPr>
              <a:t/>
            </a:r>
            <a:br>
              <a:rPr lang="fr-FR" sz="4000" b="1" dirty="0" smtClean="0">
                <a:effectLst/>
              </a:rPr>
            </a:br>
            <a:r>
              <a:rPr lang="en-GB" sz="4000" b="1" dirty="0" err="1" smtClean="0"/>
              <a:t>Mba</a:t>
            </a:r>
            <a:r>
              <a:rPr lang="en-GB" sz="4000" b="1" dirty="0" smtClean="0"/>
              <a:t> </a:t>
            </a:r>
            <a:r>
              <a:rPr lang="en-GB" sz="4000" b="1" dirty="0" err="1"/>
              <a:t>ho</a:t>
            </a:r>
            <a:r>
              <a:rPr lang="en-GB" sz="4000" b="1" dirty="0"/>
              <a:t> </a:t>
            </a:r>
            <a:r>
              <a:rPr lang="en-GB" sz="4000" b="1" dirty="0" err="1"/>
              <a:t>tempoly</a:t>
            </a:r>
            <a:r>
              <a:rPr lang="en-GB" sz="4000" b="1" dirty="0"/>
              <a:t> </a:t>
            </a:r>
            <a:r>
              <a:rPr lang="en-GB" sz="4000" b="1" dirty="0" err="1" smtClean="0"/>
              <a:t>mendrika</a:t>
            </a:r>
            <a:r>
              <a:rPr lang="fr-FR" sz="4000" b="1" dirty="0" smtClean="0">
                <a:effectLst/>
              </a:rPr>
              <a:t/>
            </a:r>
            <a:br>
              <a:rPr lang="fr-FR" sz="4000" b="1" dirty="0" smtClean="0">
                <a:effectLst/>
              </a:rPr>
            </a:br>
            <a:r>
              <a:rPr lang="en-GB" sz="4000" b="1" dirty="0" err="1" smtClean="0"/>
              <a:t>ny</a:t>
            </a:r>
            <a:r>
              <a:rPr lang="en-GB" sz="4000" b="1" dirty="0" smtClean="0"/>
              <a:t> </a:t>
            </a:r>
            <a:r>
              <a:rPr lang="en-GB" sz="4000" b="1" dirty="0" err="1"/>
              <a:t>hitoeranao</a:t>
            </a:r>
            <a:r>
              <a:rPr lang="en-GB" sz="4000" b="1" dirty="0"/>
              <a:t>,</a:t>
            </a:r>
            <a:r>
              <a:rPr lang="fr-FR" sz="4000" b="1" dirty="0" smtClean="0">
                <a:effectLst/>
              </a:rPr>
              <a:t/>
            </a:r>
            <a:br>
              <a:rPr lang="fr-FR" sz="4000" b="1" dirty="0" smtClean="0">
                <a:effectLst/>
              </a:rPr>
            </a:br>
            <a:r>
              <a:rPr lang="en-GB" sz="4000" b="1" dirty="0" err="1" smtClean="0"/>
              <a:t>Diovinao</a:t>
            </a:r>
            <a:r>
              <a:rPr lang="en-GB" sz="4000" b="1" dirty="0" smtClean="0"/>
              <a:t> </a:t>
            </a:r>
            <a:r>
              <a:rPr lang="en-GB" sz="4000" b="1" dirty="0" err="1"/>
              <a:t>izahay</a:t>
            </a:r>
            <a:r>
              <a:rPr lang="en-GB" sz="4000" b="1" dirty="0"/>
              <a:t> !</a:t>
            </a:r>
            <a:endParaRPr lang="fr-FR" sz="4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27543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815</vt:lpstr>
      <vt:lpstr>1 Ry Andriamanitra Rainay, Mihainoa ! (in-3) Miondrika eto anatrehanao izahay, Fa Hianao no Andriamanitray, Ka henoy izahay !</vt:lpstr>
      <vt:lpstr>2 Ry Jeso Kristy, Zanak’ Andriamanitray, Mamonje ! (in-3) Fa Hianao no Mpamonjy izao tontolo izao, Ary ny Ranao no nanavotanao anay, Ka vonjeo izahay !</vt:lpstr>
      <vt:lpstr>3 Ry Fanahy Masina, Mpananatra anay ! Diovinao ! (in-3) Fa Hianao no mahay manadio ny fonay Mba ho tempoly mendrika ny hitoeranao, Diovinao izahay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815</dc:title>
  <dc:creator>SONO</dc:creator>
  <cp:lastModifiedBy>SONO</cp:lastModifiedBy>
  <cp:revision>1</cp:revision>
  <dcterms:created xsi:type="dcterms:W3CDTF">2014-09-29T19:53:52Z</dcterms:created>
  <dcterms:modified xsi:type="dcterms:W3CDTF">2014-09-29T19:58:27Z</dcterms:modified>
</cp:coreProperties>
</file>