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62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8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8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90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36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47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1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12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7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84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70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BB7B-DD13-4C2B-A220-B2935C701BBD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DFB1-F4D4-41A6-8A5F-7192B3D82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50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 smtClean="0"/>
              <a:t>816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29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477987"/>
          </a:xfrm>
        </p:spPr>
        <p:txBody>
          <a:bodyPr>
            <a:noAutofit/>
          </a:bodyPr>
          <a:lstStyle/>
          <a:p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Zanakondry</a:t>
            </a:r>
            <a:r>
              <a:rPr lang="en-GB" sz="4800" b="1" dirty="0"/>
              <a:t> ô, </a:t>
            </a:r>
            <a:r>
              <a:rPr lang="en-GB" sz="4800" b="1" dirty="0" err="1"/>
              <a:t>Mpisolo</a:t>
            </a:r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fr-FR" sz="4800" b="1" dirty="0"/>
              <a:t> </a:t>
            </a:r>
            <a:r>
              <a:rPr lang="en-GB" sz="4800" b="1" dirty="0" err="1" smtClean="0"/>
              <a:t>mpanota</a:t>
            </a:r>
            <a:r>
              <a:rPr lang="en-GB" sz="4800" b="1" dirty="0" smtClean="0"/>
              <a:t> </a:t>
            </a:r>
            <a:r>
              <a:rPr lang="en-GB" sz="4800" b="1" dirty="0"/>
              <a:t>!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Mamindrà</a:t>
            </a:r>
            <a:r>
              <a:rPr lang="en-GB" sz="4800" b="1" dirty="0" smtClean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</a:t>
            </a:r>
            <a:r>
              <a:rPr lang="en-GB" sz="4800" b="1" dirty="0" err="1"/>
              <a:t>aminay</a:t>
            </a:r>
            <a:r>
              <a:rPr lang="en-GB" sz="4800" b="1" dirty="0"/>
              <a:t> </a:t>
            </a:r>
            <a:r>
              <a:rPr lang="en-GB" sz="4800" b="1" dirty="0" smtClean="0"/>
              <a:t>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Ry</a:t>
            </a:r>
            <a:r>
              <a:rPr lang="en-GB" sz="4800" b="1" dirty="0" smtClean="0"/>
              <a:t> </a:t>
            </a:r>
            <a:r>
              <a:rPr lang="en-GB" sz="4800" b="1" dirty="0" err="1"/>
              <a:t>Zanakondry</a:t>
            </a:r>
            <a:r>
              <a:rPr lang="en-GB" sz="4800" b="1" dirty="0"/>
              <a:t> ô, </a:t>
            </a:r>
            <a:r>
              <a:rPr lang="en-GB" sz="4800" b="1" dirty="0" err="1"/>
              <a:t>Mpisolo</a:t>
            </a:r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fr-FR" sz="4800" b="1" dirty="0"/>
              <a:t> </a:t>
            </a:r>
            <a:r>
              <a:rPr lang="en-GB" sz="4800" b="1" dirty="0" err="1" smtClean="0"/>
              <a:t>mpanota</a:t>
            </a:r>
            <a:r>
              <a:rPr lang="en-GB" sz="4800" b="1" dirty="0" smtClean="0"/>
              <a:t> !</a:t>
            </a:r>
            <a:br>
              <a:rPr lang="en-GB" sz="4800" b="1" dirty="0" smtClean="0"/>
            </a:br>
            <a:r>
              <a:rPr lang="en-GB" sz="4800" b="1" dirty="0" err="1" smtClean="0"/>
              <a:t>Mamindrà</a:t>
            </a:r>
            <a:r>
              <a:rPr lang="en-GB" sz="4800" b="1" dirty="0" smtClean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</a:t>
            </a:r>
            <a:r>
              <a:rPr lang="en-GB" sz="4800" b="1" dirty="0" err="1"/>
              <a:t>aminay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61446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477987"/>
          </a:xfrm>
        </p:spPr>
        <p:txBody>
          <a:bodyPr>
            <a:noAutofit/>
          </a:bodyPr>
          <a:lstStyle/>
          <a:p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Zanakondry</a:t>
            </a:r>
            <a:r>
              <a:rPr lang="en-GB" sz="4800" b="1" dirty="0"/>
              <a:t> ô </a:t>
            </a:r>
            <a:r>
              <a:rPr lang="en-GB" sz="4800" b="1" dirty="0" err="1"/>
              <a:t>Mpisolo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mpanota</a:t>
            </a:r>
            <a:r>
              <a:rPr lang="en-GB" sz="4800" b="1" dirty="0" smtClean="0"/>
              <a:t> </a:t>
            </a:r>
            <a:r>
              <a:rPr lang="en-GB" sz="4800" b="1" dirty="0"/>
              <a:t>!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Omeo</a:t>
            </a:r>
            <a:r>
              <a:rPr lang="en-GB" sz="4800" b="1" dirty="0" smtClean="0"/>
              <a:t> </a:t>
            </a:r>
            <a:r>
              <a:rPr lang="en-GB" sz="4800" b="1" dirty="0" err="1"/>
              <a:t>anay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fiadananao</a:t>
            </a:r>
            <a:r>
              <a:rPr lang="en-GB" sz="4800" b="1" dirty="0"/>
              <a:t> !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Tompo</a:t>
            </a:r>
            <a:r>
              <a:rPr lang="en-GB" sz="4800" b="1" dirty="0" smtClean="0"/>
              <a:t> </a:t>
            </a:r>
            <a:r>
              <a:rPr lang="en-GB" sz="4800" b="1" dirty="0"/>
              <a:t>ô,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miantrà</a:t>
            </a:r>
            <a:r>
              <a:rPr lang="en-GB" sz="4800" b="1" dirty="0"/>
              <a:t> !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Mamelà</a:t>
            </a:r>
            <a:r>
              <a:rPr lang="en-GB" sz="4800" b="1" dirty="0" smtClean="0"/>
              <a:t> </a:t>
            </a:r>
            <a:r>
              <a:rPr lang="en-GB" sz="4800" b="1" dirty="0"/>
              <a:t>re,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helokay</a:t>
            </a:r>
            <a:endParaRPr lang="fr-FR" sz="4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646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477987"/>
          </a:xfrm>
        </p:spPr>
        <p:txBody>
          <a:bodyPr>
            <a:noAutofit/>
          </a:bodyPr>
          <a:lstStyle/>
          <a:p>
            <a:r>
              <a:rPr lang="en-GB" sz="4800" b="1" dirty="0" err="1" smtClean="0"/>
              <a:t>Niara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nanota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izahay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tamin</a:t>
            </a:r>
            <a:r>
              <a:rPr lang="en-GB" sz="4800" b="1" dirty="0" smtClean="0"/>
              <a:t>-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drazanay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madio</a:t>
            </a:r>
            <a:r>
              <a:rPr lang="en-GB" sz="4800" b="1" dirty="0"/>
              <a:t>,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ratsy</a:t>
            </a:r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fr-FR" sz="4800" b="1" dirty="0"/>
              <a:t> </a:t>
            </a:r>
            <a:r>
              <a:rPr lang="en-GB" sz="4800" b="1" dirty="0" err="1" smtClean="0"/>
              <a:t>toetray</a:t>
            </a:r>
            <a:r>
              <a:rPr lang="en-GB" sz="4800" b="1" dirty="0" smtClean="0"/>
              <a:t> </a:t>
            </a:r>
            <a:r>
              <a:rPr lang="en-GB" sz="4800" b="1" dirty="0"/>
              <a:t>!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Ry</a:t>
            </a:r>
            <a:r>
              <a:rPr lang="en-GB" sz="4800" b="1" dirty="0" smtClean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 ô, </a:t>
            </a:r>
            <a:r>
              <a:rPr lang="en-GB" sz="4800" b="1" dirty="0" err="1"/>
              <a:t>aza</a:t>
            </a:r>
            <a:r>
              <a:rPr lang="en-GB" sz="4800" b="1" dirty="0"/>
              <a:t> </a:t>
            </a:r>
            <a:r>
              <a:rPr lang="en-GB" sz="4800" b="1" dirty="0" err="1" smtClean="0"/>
              <a:t>ataonao</a:t>
            </a:r>
            <a:r>
              <a:rPr lang="fr-FR" sz="4800" b="1" dirty="0"/>
              <a:t> </a:t>
            </a:r>
            <a:r>
              <a:rPr lang="en-GB" sz="4800" b="1" dirty="0" err="1" smtClean="0"/>
              <a:t>aminay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Araka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fahotanay</a:t>
            </a:r>
            <a:endParaRPr lang="fr-FR" sz="4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294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477987"/>
          </a:xfrm>
        </p:spPr>
        <p:txBody>
          <a:bodyPr>
            <a:noAutofit/>
          </a:bodyPr>
          <a:lstStyle/>
          <a:p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averina</a:t>
            </a:r>
            <a:r>
              <a:rPr lang="en-GB" sz="6000" b="1" dirty="0"/>
              <a:t> </a:t>
            </a:r>
            <a:r>
              <a:rPr lang="en-GB" sz="6000" b="1" dirty="0" err="1"/>
              <a:t>aminay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helokay</a:t>
            </a:r>
            <a:r>
              <a:rPr lang="en-GB" sz="6000" b="1" dirty="0" smtClean="0"/>
              <a:t> </a:t>
            </a:r>
            <a:r>
              <a:rPr lang="en-GB" sz="6000" b="1" dirty="0"/>
              <a:t>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Henoy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hatakay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raisonao</a:t>
            </a:r>
            <a:r>
              <a:rPr lang="en-GB" sz="6000" b="1" dirty="0"/>
              <a:t> </a:t>
            </a:r>
            <a:r>
              <a:rPr lang="en-GB" sz="6000" b="1" dirty="0" err="1"/>
              <a:t>fifonanay</a:t>
            </a:r>
            <a:r>
              <a:rPr lang="en-GB" sz="6000" b="1" dirty="0"/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Amen </a:t>
            </a:r>
            <a:r>
              <a:rPr lang="en-GB" sz="6000" b="1" dirty="0"/>
              <a:t>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7505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816</vt:lpstr>
      <vt:lpstr>Ry Zanakondry ô, Mpisolo ny mpanota ! Mamindrà fo aminay ! Ry Zanakondry ô, Mpisolo ny mpanota ! Mamindrà fo aminay !</vt:lpstr>
      <vt:lpstr>Ry Zanakondry ô Mpisolo ny mpanota ! Omeo anay ny fiadananao ! Tompo ô, mba miantrà ! Mamelà re, ny helokay</vt:lpstr>
      <vt:lpstr>Niara nanota izahay tamin- drazanay Ka tsy madio, fa ratsy ny toetray ! Ry Tompo ô, aza ataonao aminay Araka ny fahotanay</vt:lpstr>
      <vt:lpstr>Ka aza averina aminay ny helokay ! Henoy ny hatakay, Ka raisonao fifonanay ! Amen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816</dc:title>
  <dc:creator>SONO</dc:creator>
  <cp:lastModifiedBy>SONO</cp:lastModifiedBy>
  <cp:revision>1</cp:revision>
  <dcterms:created xsi:type="dcterms:W3CDTF">2014-09-29T19:47:53Z</dcterms:created>
  <dcterms:modified xsi:type="dcterms:W3CDTF">2014-09-29T19:53:49Z</dcterms:modified>
</cp:coreProperties>
</file>