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5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14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5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4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0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0E27-7FDA-4B7D-9105-DCDE8C8DA86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1A89-0B44-41F9-AE51-4F24E60FF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4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817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9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9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hazoto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Tia </a:t>
            </a:r>
            <a:r>
              <a:rPr lang="en-GB" sz="7200" b="1" dirty="0" err="1"/>
              <a:t>fivavahana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resin’i</a:t>
            </a:r>
            <a:r>
              <a:rPr lang="en-GB" sz="7200" b="1" dirty="0"/>
              <a:t> </a:t>
            </a:r>
            <a:r>
              <a:rPr lang="en-GB" sz="7200" b="1" dirty="0" err="1"/>
              <a:t>Satana</a:t>
            </a:r>
            <a:r>
              <a:rPr lang="en-GB" sz="7200" b="1" dirty="0"/>
              <a:t> 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Mitariha</a:t>
            </a:r>
            <a:r>
              <a:rPr lang="en-GB" sz="7200" b="1" dirty="0"/>
              <a:t>, </a:t>
            </a:r>
            <a:r>
              <a:rPr lang="en-GB" sz="7200" b="1" dirty="0" err="1"/>
              <a:t>Jeso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6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1730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10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nahaterahanao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ranomasonao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fahorianao</a:t>
            </a:r>
            <a:r>
              <a:rPr lang="en-GB" sz="6000" b="1" dirty="0"/>
              <a:t> :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Mamonje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endParaRPr lang="fr-FR" sz="6000" b="1" dirty="0">
              <a:effectLst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23478"/>
            <a:ext cx="5104656" cy="720080"/>
          </a:xfrm>
        </p:spPr>
        <p:txBody>
          <a:bodyPr>
            <a:noAutofit/>
          </a:bodyPr>
          <a:lstStyle/>
          <a:p>
            <a:r>
              <a:rPr lang="fr-FR" sz="4400" b="1" dirty="0" err="1" smtClean="0"/>
              <a:t>Fizarana</a:t>
            </a:r>
            <a:r>
              <a:rPr lang="fr-FR" sz="4400" b="1" dirty="0" smtClean="0"/>
              <a:t> III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37838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11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satro-tsilonao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</a:t>
            </a:r>
            <a:r>
              <a:rPr lang="en-GB" sz="6000" b="1" dirty="0"/>
              <a:t> </a:t>
            </a:r>
            <a:r>
              <a:rPr lang="en-GB" sz="6000" b="1" dirty="0" err="1"/>
              <a:t>nalatsakao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nitsangananao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Mamonje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66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12 </a:t>
            </a:r>
            <a:r>
              <a:rPr lang="en-GB" sz="6600" b="1" dirty="0" err="1"/>
              <a:t>No</a:t>
            </a:r>
            <a:r>
              <a:rPr lang="en-GB" sz="6600" b="1" i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ilay</a:t>
            </a:r>
            <a:r>
              <a:rPr lang="en-GB" sz="6600" b="1" dirty="0"/>
              <a:t> </a:t>
            </a:r>
            <a:r>
              <a:rPr lang="en-GB" sz="6600" b="1" dirty="0" err="1"/>
              <a:t>Anaranao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Iondrehon’olona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danitra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Mamonje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13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toha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voninahitrao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famindramponao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Mamonje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252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1730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 </a:t>
            </a:r>
            <a:r>
              <a:rPr lang="en-GB" sz="6000" b="1" dirty="0" err="1"/>
              <a:t>Andriamanitra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Ray</a:t>
            </a:r>
            <a:r>
              <a:rPr lang="en-GB" sz="6000" b="1" dirty="0"/>
              <a:t>, </a:t>
            </a:r>
            <a:r>
              <a:rPr lang="en-GB" sz="6000" b="1" dirty="0" err="1"/>
              <a:t>Fanahy</a:t>
            </a:r>
            <a:r>
              <a:rPr lang="en-GB" sz="6000" b="1" dirty="0"/>
              <a:t>, </a:t>
            </a:r>
            <a:r>
              <a:rPr lang="en-GB" sz="6000" b="1" dirty="0" err="1"/>
              <a:t>Zanaka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Mihainoa</a:t>
            </a:r>
            <a:r>
              <a:rPr lang="en-GB" sz="6000" b="1" dirty="0" smtClean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Telo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Iray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23478"/>
            <a:ext cx="5104656" cy="720080"/>
          </a:xfrm>
        </p:spPr>
        <p:txBody>
          <a:bodyPr>
            <a:noAutofit/>
          </a:bodyPr>
          <a:lstStyle/>
          <a:p>
            <a:r>
              <a:rPr lang="fr-FR" sz="4400" b="1" dirty="0" err="1" smtClean="0"/>
              <a:t>Fizarana</a:t>
            </a:r>
            <a:r>
              <a:rPr lang="fr-FR" sz="4400" b="1" dirty="0" smtClean="0"/>
              <a:t> I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6260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2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Zanak’i</a:t>
            </a:r>
            <a:r>
              <a:rPr lang="en-GB" sz="7200" b="1" dirty="0" smtClean="0"/>
              <a:t> Maria,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fr-FR" sz="7200" b="1" dirty="0" err="1" smtClean="0"/>
              <a:t>Naka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endrik’olona</a:t>
            </a:r>
            <a:r>
              <a:rPr lang="fr-FR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fr-FR" sz="7200" b="1" dirty="0" smtClean="0"/>
              <a:t>Tonga </a:t>
            </a:r>
            <a:r>
              <a:rPr lang="fr-FR" sz="7200" b="1" dirty="0" err="1" smtClean="0"/>
              <a:t>zaza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anay</a:t>
            </a:r>
            <a:r>
              <a:rPr lang="fr-FR" sz="7200" b="1" dirty="0" smtClean="0"/>
              <a:t> 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Mihainoa</a:t>
            </a:r>
            <a:r>
              <a:rPr lang="en-GB" sz="7200" b="1" dirty="0" smtClean="0"/>
              <a:t>,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 ô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5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3 </a:t>
            </a:r>
            <a:r>
              <a:rPr lang="en-GB" sz="7200" b="1" dirty="0" err="1"/>
              <a:t>Notafian-dreninao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Lamban-jaza</a:t>
            </a:r>
            <a:r>
              <a:rPr lang="en-GB" sz="7200" b="1" dirty="0" smtClean="0"/>
              <a:t> </a:t>
            </a:r>
            <a:r>
              <a:rPr lang="en-GB" sz="7200" b="1" dirty="0" err="1"/>
              <a:t>Hianao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Tao </a:t>
            </a:r>
            <a:r>
              <a:rPr lang="en-GB" sz="7200" b="1" dirty="0" err="1"/>
              <a:t>anaty</a:t>
            </a:r>
            <a:r>
              <a:rPr lang="en-GB" sz="7200" b="1" dirty="0"/>
              <a:t> </a:t>
            </a:r>
            <a:r>
              <a:rPr lang="en-GB" sz="7200" b="1" dirty="0" err="1"/>
              <a:t>vilona</a:t>
            </a:r>
            <a:r>
              <a:rPr lang="en-GB" sz="7200" b="1" dirty="0"/>
              <a:t> 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Mihainoa</a:t>
            </a:r>
            <a:r>
              <a:rPr lang="en-GB" sz="7200" b="1" dirty="0"/>
              <a:t>, </a:t>
            </a:r>
            <a:r>
              <a:rPr lang="en-GB" sz="7200" b="1" dirty="0" err="1"/>
              <a:t>Jeso</a:t>
            </a:r>
            <a:r>
              <a:rPr lang="en-GB" sz="7200" b="1" dirty="0"/>
              <a:t> ô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14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4 </a:t>
            </a:r>
            <a:r>
              <a:rPr lang="en-GB" sz="6000" b="1" dirty="0" err="1"/>
              <a:t>Novangian’olona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niandry</a:t>
            </a:r>
            <a:r>
              <a:rPr lang="en-GB" sz="6000" b="1" dirty="0"/>
              <a:t> </a:t>
            </a:r>
            <a:r>
              <a:rPr lang="en-GB" sz="6000" b="1" dirty="0" err="1"/>
              <a:t>ondriny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Tao </a:t>
            </a:r>
            <a:r>
              <a:rPr lang="en-GB" sz="6000" b="1" dirty="0"/>
              <a:t>an-</a:t>
            </a:r>
            <a:r>
              <a:rPr lang="en-GB" sz="6000" b="1" dirty="0" err="1"/>
              <a:t>tsaham</a:t>
            </a:r>
            <a:r>
              <a:rPr lang="en-GB" sz="6000" b="1" dirty="0"/>
              <a:t>-</a:t>
            </a:r>
            <a:r>
              <a:rPr lang="en-GB" sz="6000" b="1" dirty="0" err="1"/>
              <a:t>Betlehema</a:t>
            </a:r>
            <a:r>
              <a:rPr lang="en-GB" sz="6000" b="1" dirty="0"/>
              <a:t> :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Mihainoa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596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5 </a:t>
            </a:r>
            <a:r>
              <a:rPr lang="en-GB" sz="7200" b="1" dirty="0" err="1"/>
              <a:t>Notezaina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Notrotroin’i</a:t>
            </a:r>
            <a:r>
              <a:rPr lang="en-GB" sz="7200" b="1" dirty="0" smtClean="0"/>
              <a:t> </a:t>
            </a:r>
            <a:r>
              <a:rPr lang="en-GB" sz="7200" b="1" dirty="0" err="1"/>
              <a:t>Simeona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Notompoin’i</a:t>
            </a:r>
            <a:r>
              <a:rPr lang="en-GB" sz="7200" b="1" dirty="0" smtClean="0"/>
              <a:t> </a:t>
            </a:r>
            <a:r>
              <a:rPr lang="en-GB" sz="7200" b="1" dirty="0"/>
              <a:t>Ana </a:t>
            </a:r>
            <a:r>
              <a:rPr lang="en-GB" sz="7200" b="1" dirty="0" err="1"/>
              <a:t>koa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Mihainoa</a:t>
            </a:r>
            <a:r>
              <a:rPr lang="en-GB" sz="7200" b="1" dirty="0"/>
              <a:t>, </a:t>
            </a:r>
            <a:r>
              <a:rPr lang="en-GB" sz="7200" b="1" dirty="0" err="1"/>
              <a:t>Jeso</a:t>
            </a:r>
            <a:r>
              <a:rPr lang="en-GB" sz="7200" b="1" dirty="0"/>
              <a:t> ô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0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1730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6 </a:t>
            </a:r>
            <a:r>
              <a:rPr lang="en-GB" sz="6600" b="1" dirty="0" err="1"/>
              <a:t>Amin’ny</a:t>
            </a:r>
            <a:r>
              <a:rPr lang="en-GB" sz="6600" b="1" dirty="0"/>
              <a:t> </a:t>
            </a:r>
            <a:r>
              <a:rPr lang="en-GB" sz="6600" b="1" dirty="0" err="1"/>
              <a:t>avonavona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Amin’ny</a:t>
            </a:r>
            <a:r>
              <a:rPr lang="en-GB" sz="6600" b="1" dirty="0" smtClean="0"/>
              <a:t> </a:t>
            </a:r>
            <a:r>
              <a:rPr lang="en-GB" sz="6600" b="1" dirty="0" err="1"/>
              <a:t>fahatezerana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Amin’ny</a:t>
            </a:r>
            <a:r>
              <a:rPr lang="en-GB" sz="6600" b="1" dirty="0" smtClean="0"/>
              <a:t> </a:t>
            </a:r>
            <a:r>
              <a:rPr lang="en-GB" sz="6600" b="1" dirty="0" err="1"/>
              <a:t>fialonana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Mamonje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123478"/>
            <a:ext cx="5104656" cy="720080"/>
          </a:xfrm>
        </p:spPr>
        <p:txBody>
          <a:bodyPr>
            <a:noAutofit/>
          </a:bodyPr>
          <a:lstStyle/>
          <a:p>
            <a:r>
              <a:rPr lang="fr-FR" sz="4400" b="1" dirty="0" err="1" smtClean="0"/>
              <a:t>Fizarana</a:t>
            </a:r>
            <a:r>
              <a:rPr lang="fr-FR" sz="4400" b="1" dirty="0" smtClean="0"/>
              <a:t> II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121412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7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hevi-tsy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/>
              <a:t>fahasarotam-po</a:t>
            </a:r>
            <a:r>
              <a:rPr lang="en-GB" sz="6000" b="1" dirty="0"/>
              <a:t> :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Mamonje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16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8 </a:t>
            </a:r>
            <a:r>
              <a:rPr lang="en-GB" sz="6600" b="1" dirty="0" err="1"/>
              <a:t>Hankatò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didinao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Hankahala</a:t>
            </a:r>
            <a:r>
              <a:rPr lang="en-GB" sz="6600" b="1" dirty="0" smtClean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Mitariha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4163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Affichage à l'écran (16:9)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817</vt:lpstr>
      <vt:lpstr>1 Andriamanitra Tompo ô ! Ray, Fanahy, Zanaka, Mihainoa anay izao Ry Telo Izay Iray !</vt:lpstr>
      <vt:lpstr>2 Jeso Zanak’i Maria, Naka endrik’olona, Tonga zaza toa anay : Mihainoa, Jeso ô !</vt:lpstr>
      <vt:lpstr>3 Notafian-dreninao Lamban-jaza Hianao Tao anaty vilona : Mihainoa, Jeso ô !</vt:lpstr>
      <vt:lpstr>4 Novangian’olona ‘Zay niandry ondriny Tao an-tsaham-Betlehema : Mihainoa, Jeso ô !</vt:lpstr>
      <vt:lpstr>5 Notezaina Hianao, Notrotroin’i Simeona, Notompoin’i Ana koa, Mihainoa, Jeso ô !</vt:lpstr>
      <vt:lpstr>6 Amin’ny avonavona, Amin’ny fahatezerana, Amin’ny fialonana : Mamonje, ry Jeso !</vt:lpstr>
      <vt:lpstr>7 Amin’ny hevi-tsy madio, Amin’ny teny ratsy koa, Amin’ny fahasarotam-po : Mamonje, ry Jeso !</vt:lpstr>
      <vt:lpstr>8 Hankatò ny didinao, Hankahala heloka, Mba ho zanakao tokoa : Mitariha, Jeso !</vt:lpstr>
      <vt:lpstr>9 Mba hazoto izahay, Tia fivavahana, Tsy ho resin’i Satana : Mitariha, Jeso !</vt:lpstr>
      <vt:lpstr>10 Noho ny nahaterahanao Noho ny ranomasonao, Noho ny fahorianao : Mamonje, ry Jeso ô !</vt:lpstr>
      <vt:lpstr>11 Noho ny satro-tsilonao, Noho ny ra nalatsakao, Noho ny nitsangananao Mamonje, ry Jeso ô !</vt:lpstr>
      <vt:lpstr>12 Noho ilay Anaranao Iondrehon’olona Sy ny ao an-danitra : Mamonje, ry Jeso ô !</vt:lpstr>
      <vt:lpstr>13 Noho ny herinao tsy toha Noho ny voninahitrao, Noho ny famindramponao Mamonje, ry Jeso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817</dc:title>
  <dc:creator>SONO</dc:creator>
  <cp:lastModifiedBy>SONO</cp:lastModifiedBy>
  <cp:revision>2</cp:revision>
  <dcterms:created xsi:type="dcterms:W3CDTF">2014-09-29T19:32:18Z</dcterms:created>
  <dcterms:modified xsi:type="dcterms:W3CDTF">2014-09-29T19:47:52Z</dcterms:modified>
</cp:coreProperties>
</file>