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8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19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2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04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22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09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6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069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20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7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330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C0691-B58A-4913-B18D-6D86E0ECF09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021B-4ED8-4974-AF9D-809105176D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43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/>
              <a:t>819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34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1 </a:t>
            </a:r>
            <a:r>
              <a:rPr lang="en-GB" sz="6600" b="1" dirty="0" err="1"/>
              <a:t>Rainay</a:t>
            </a:r>
            <a:r>
              <a:rPr lang="en-GB" sz="6600" b="1" dirty="0"/>
              <a:t> ô, </a:t>
            </a:r>
            <a:r>
              <a:rPr lang="en-GB" sz="6600" b="1" dirty="0" err="1"/>
              <a:t>Mpamorona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/>
              <a:t>ô, </a:t>
            </a:r>
            <a:r>
              <a:rPr lang="en-GB" sz="6600" b="1" dirty="0" err="1"/>
              <a:t>Mpanavotra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Ary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Mpananatra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69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2 </a:t>
            </a:r>
            <a:r>
              <a:rPr lang="en-GB" sz="6600" b="1" dirty="0" err="1"/>
              <a:t>Hianao</a:t>
            </a:r>
            <a:r>
              <a:rPr lang="en-GB" sz="6600" b="1" dirty="0"/>
              <a:t> no </a:t>
            </a:r>
            <a:r>
              <a:rPr lang="en-GB" sz="6600" b="1" dirty="0" err="1"/>
              <a:t>foto-tsoa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/>
              <a:t>harem-</a:t>
            </a:r>
            <a:r>
              <a:rPr lang="en-GB" sz="6600" b="1" dirty="0" err="1"/>
              <a:t>panahy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Handrosoanay</a:t>
            </a:r>
            <a:r>
              <a:rPr lang="en-GB" sz="6600" b="1" dirty="0" smtClean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43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3 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heloka</a:t>
            </a:r>
            <a:r>
              <a:rPr lang="en-GB" sz="6600" b="1" dirty="0"/>
              <a:t> </a:t>
            </a:r>
            <a:r>
              <a:rPr lang="en-GB" sz="6600" b="1" dirty="0" err="1"/>
              <a:t>natao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famindramponao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Mamelà</a:t>
            </a:r>
            <a:r>
              <a:rPr lang="en-GB" sz="6600" b="1" dirty="0" smtClean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 smtClean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948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4 </a:t>
            </a:r>
            <a:r>
              <a:rPr lang="en-GB" sz="6600" b="1" dirty="0" err="1"/>
              <a:t>Malahelo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maditra</a:t>
            </a:r>
            <a:r>
              <a:rPr lang="en-GB" sz="6600" b="1" dirty="0"/>
              <a:t> </a:t>
            </a:r>
            <a:r>
              <a:rPr lang="en-GB" sz="6600" b="1" dirty="0" err="1"/>
              <a:t>hatrizay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Aza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mandao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 smtClean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0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5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diovy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Hatanjaho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sainay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Ahitsio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dianay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675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6 Be </a:t>
            </a:r>
            <a:r>
              <a:rPr lang="en-GB" sz="6600" b="1" dirty="0" err="1"/>
              <a:t>tokoa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indrafo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naseho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Tena</a:t>
            </a:r>
            <a:r>
              <a:rPr lang="en-GB" sz="6600" b="1" dirty="0" smtClean="0"/>
              <a:t> </a:t>
            </a:r>
            <a:r>
              <a:rPr lang="en-GB" sz="6600" b="1" dirty="0" err="1"/>
              <a:t>latsaka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181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7 </a:t>
            </a:r>
            <a:r>
              <a:rPr lang="en-GB" sz="6600" b="1" dirty="0" err="1"/>
              <a:t>Eny</a:t>
            </a:r>
            <a:r>
              <a:rPr lang="en-GB" sz="6600" b="1" dirty="0"/>
              <a:t>, </a:t>
            </a:r>
            <a:r>
              <a:rPr lang="en-GB" sz="6600" b="1" dirty="0" err="1"/>
              <a:t>famonjena</a:t>
            </a:r>
            <a:r>
              <a:rPr lang="en-GB" sz="6600" b="1" dirty="0"/>
              <a:t> re,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Hahitanay</a:t>
            </a:r>
            <a:r>
              <a:rPr lang="en-GB" sz="6600" b="1" dirty="0" smtClean="0"/>
              <a:t> </a:t>
            </a:r>
            <a:r>
              <a:rPr lang="en-GB" sz="6600" b="1" dirty="0"/>
              <a:t>aim-be,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No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vitanao</a:t>
            </a:r>
            <a:r>
              <a:rPr lang="en-GB" sz="6600" b="1" dirty="0"/>
              <a:t> </a:t>
            </a:r>
            <a:r>
              <a:rPr lang="en-GB" sz="6600" b="1" dirty="0" err="1"/>
              <a:t>tetý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7865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9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tapitra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Haja</a:t>
            </a:r>
            <a:r>
              <a:rPr lang="en-GB" sz="6600" b="1" dirty="0"/>
              <a:t>, </a:t>
            </a:r>
            <a:r>
              <a:rPr lang="en-GB" sz="6600" b="1" dirty="0" err="1"/>
              <a:t>dera</a:t>
            </a:r>
            <a:r>
              <a:rPr lang="en-GB" sz="6600" b="1" dirty="0"/>
              <a:t>, </a:t>
            </a:r>
            <a:r>
              <a:rPr lang="en-GB" sz="6600" b="1" dirty="0" err="1"/>
              <a:t>saotra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 err="1"/>
              <a:t>mandrakizay</a:t>
            </a:r>
            <a:r>
              <a:rPr lang="en-GB" sz="6600" b="1" dirty="0"/>
              <a:t>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28406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819</vt:lpstr>
      <vt:lpstr>1 Rainay ô, Mpamorona ! Jeso ô, Mpanavotra, Ary ny Mpananatra : Mihainoa, ry Tompo !</vt:lpstr>
      <vt:lpstr>2 Hianao no foto-tsoa Sy harem-panahy koa, Handrosoanay tokoa : Mihainoa, ry Tompo !</vt:lpstr>
      <vt:lpstr>3 Be ny heloka natao, Be ny famindramponao, Mamelà anay izao : Mihainoa ry Tompo !</vt:lpstr>
      <vt:lpstr>4 Malahelo izahay, Fa maditra hatrizay, Aza mba mandao anay : Mihainoa ry Tompo !</vt:lpstr>
      <vt:lpstr>5 Mba diovy ny fonay, Hatanjaho ny sainay, Ahitsio ny dianay : Mihainoa, ry Tompo !</vt:lpstr>
      <vt:lpstr>6 Be tokoa ny indrafo Izay naseho ho anay, Tena latsaka ao am-po : Mihainoa, ry Tompo !</vt:lpstr>
      <vt:lpstr>7 Eny, famonjena re, Hahitanay aim-be, No efa vitanao tetý : Mihainoa, ry Tompo !</vt:lpstr>
      <vt:lpstr>9 Ho Anao tsy tapitra Haja, dera, saotra koa Ho Anao mandrakizay : Mihainoa, ry Tompo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819</dc:title>
  <dc:creator>SONO</dc:creator>
  <cp:lastModifiedBy>SONO</cp:lastModifiedBy>
  <cp:revision>1</cp:revision>
  <dcterms:created xsi:type="dcterms:W3CDTF">2014-09-29T19:26:37Z</dcterms:created>
  <dcterms:modified xsi:type="dcterms:W3CDTF">2014-09-29T19:32:16Z</dcterms:modified>
</cp:coreProperties>
</file>