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6" r:id="rId4"/>
    <p:sldId id="258" r:id="rId5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86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377D-9C3B-48C3-BD5B-0ACC43924AFB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9D70-C971-4BCF-A918-F7B33E28FB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829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377D-9C3B-48C3-BD5B-0ACC43924AFB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9D70-C971-4BCF-A918-F7B33E28FB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8666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377D-9C3B-48C3-BD5B-0ACC43924AFB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9D70-C971-4BCF-A918-F7B33E28FB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1908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394460"/>
            <a:ext cx="6400800" cy="9715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100834"/>
            <a:ext cx="9144000" cy="69951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71750"/>
            <a:ext cx="6400800" cy="5715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4CE2377D-9C3B-48C3-BD5B-0ACC43924AFB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9D70-C971-4BCF-A918-F7B33E28FB8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8800"/>
            <a:ext cx="6400800" cy="22860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377D-9C3B-48C3-BD5B-0ACC43924AFB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9D70-C971-4BCF-A918-F7B33E28FB88}" type="slidenum">
              <a:rPr lang="fr-FR" smtClean="0"/>
              <a:t>‹N°›</a:t>
            </a:fld>
            <a:endParaRPr lang="fr-FR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213866"/>
            <a:ext cx="9144000" cy="6995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377D-9C3B-48C3-BD5B-0ACC43924AFB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9D70-C971-4BCF-A918-F7B33E28FB88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013347"/>
            <a:ext cx="9144000" cy="6995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557701"/>
            <a:ext cx="6248400" cy="1092280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127760"/>
            <a:ext cx="6248400" cy="1175147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013347"/>
            <a:ext cx="9144000" cy="6995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1828800"/>
            <a:ext cx="3124200" cy="234315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377D-9C3B-48C3-BD5B-0ACC43924AFB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9D70-C971-4BCF-A918-F7B33E28FB88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1828800"/>
            <a:ext cx="3124200" cy="234315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213866"/>
            <a:ext cx="9144000" cy="6995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213866"/>
            <a:ext cx="9144000" cy="699516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114550"/>
            <a:ext cx="3124200" cy="20574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114550"/>
            <a:ext cx="3124200" cy="20574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771651"/>
            <a:ext cx="3125788" cy="338504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769364"/>
            <a:ext cx="3127375" cy="336042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377D-9C3B-48C3-BD5B-0ACC43924AFB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9D70-C971-4BCF-A918-F7B33E28FB8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377D-9C3B-48C3-BD5B-0ACC43924AFB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9D70-C971-4BCF-A918-F7B33E28FB88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213866"/>
            <a:ext cx="9144000" cy="6995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377D-9C3B-48C3-BD5B-0ACC43924AFB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9D70-C971-4BCF-A918-F7B33E28FB8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2" y="1257300"/>
            <a:ext cx="2819399" cy="44958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2" y="1706880"/>
            <a:ext cx="2819399" cy="217932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377D-9C3B-48C3-BD5B-0ACC43924AFB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9D70-C971-4BCF-A918-F7B33E28FB88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257300"/>
            <a:ext cx="3276600" cy="26289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377D-9C3B-48C3-BD5B-0ACC43924AFB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9D70-C971-4BCF-A918-F7B33E28FB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49550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385316"/>
            <a:ext cx="3090672" cy="2318004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257300"/>
            <a:ext cx="2819400" cy="44958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428750"/>
            <a:ext cx="2971800" cy="222885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707642"/>
            <a:ext cx="2819400" cy="21564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377D-9C3B-48C3-BD5B-0ACC43924AFB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9D70-C971-4BCF-A918-F7B33E28FB8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377D-9C3B-48C3-BD5B-0ACC43924AFB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9D70-C971-4BCF-A918-F7B33E28FB8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06781"/>
            <a:ext cx="1295400" cy="32385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914400"/>
            <a:ext cx="5181600" cy="32004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377D-9C3B-48C3-BD5B-0ACC43924AFB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9D70-C971-4BCF-A918-F7B33E28FB8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377D-9C3B-48C3-BD5B-0ACC43924AFB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9D70-C971-4BCF-A918-F7B33E28FB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0739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377D-9C3B-48C3-BD5B-0ACC43924AFB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9D70-C971-4BCF-A918-F7B33E28FB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32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377D-9C3B-48C3-BD5B-0ACC43924AFB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9D70-C971-4BCF-A918-F7B33E28FB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3892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377D-9C3B-48C3-BD5B-0ACC43924AFB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9D70-C971-4BCF-A918-F7B33E28FB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601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377D-9C3B-48C3-BD5B-0ACC43924AFB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9D70-C971-4BCF-A918-F7B33E28FB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761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377D-9C3B-48C3-BD5B-0ACC43924AFB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9D70-C971-4BCF-A918-F7B33E28FB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3002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377D-9C3B-48C3-BD5B-0ACC43924AFB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9D70-C971-4BCF-A918-F7B33E28FB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02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2377D-9C3B-48C3-BD5B-0ACC43924AFB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89D70-C971-4BCF-A918-F7B33E28FB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33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971550"/>
            <a:ext cx="6400800" cy="51435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543050"/>
            <a:ext cx="6400800" cy="2571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4767263"/>
            <a:ext cx="2133600" cy="2738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4CE2377D-9C3B-48C3-BD5B-0ACC43924AFB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4767263"/>
            <a:ext cx="3200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477316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FC789D70-C971-4BCF-A918-F7B33E28FB88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3269431"/>
            <a:ext cx="7772400" cy="1102519"/>
          </a:xfrm>
        </p:spPr>
        <p:txBody>
          <a:bodyPr>
            <a:noAutofit/>
          </a:bodyPr>
          <a:lstStyle/>
          <a:p>
            <a:r>
              <a:rPr lang="fr-FR" sz="28700" b="1" dirty="0" smtClean="0"/>
              <a:t>82</a:t>
            </a:r>
            <a:endParaRPr lang="fr-FR" sz="287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496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He</a:t>
            </a:r>
            <a:r>
              <a:rPr lang="en-GB" sz="6000" b="1" dirty="0"/>
              <a:t>, </a:t>
            </a:r>
            <a:r>
              <a:rPr lang="en-GB" sz="6000" b="1" dirty="0" err="1"/>
              <a:t>Zaza</a:t>
            </a:r>
            <a:r>
              <a:rPr lang="en-GB" sz="6000" b="1" dirty="0"/>
              <a:t> </a:t>
            </a:r>
            <a:r>
              <a:rPr lang="en-GB" sz="6000" b="1" dirty="0" err="1"/>
              <a:t>mahasambatra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smtClean="0"/>
              <a:t>No </a:t>
            </a:r>
            <a:r>
              <a:rPr lang="en-GB" sz="6000" b="1" dirty="0" err="1"/>
              <a:t>omena</a:t>
            </a:r>
            <a:r>
              <a:rPr lang="en-GB" sz="6000" b="1" dirty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antsika</a:t>
            </a:r>
            <a:r>
              <a:rPr lang="en-GB" sz="6000" b="1" dirty="0"/>
              <a:t> !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/>
              <a:t>Virjina</a:t>
            </a:r>
            <a:r>
              <a:rPr lang="en-GB" sz="6000" b="1" dirty="0" smtClean="0"/>
              <a:t> </a:t>
            </a:r>
            <a:r>
              <a:rPr lang="en-GB" sz="6000" b="1" dirty="0"/>
              <a:t>no </a:t>
            </a:r>
            <a:r>
              <a:rPr lang="en-GB" sz="6000" b="1" dirty="0" err="1"/>
              <a:t>niteraka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/>
              <a:t>Ilay</a:t>
            </a:r>
            <a:r>
              <a:rPr lang="en-GB" sz="6000" b="1" dirty="0" smtClean="0"/>
              <a:t> </a:t>
            </a:r>
            <a:r>
              <a:rPr lang="en-GB" sz="6000" b="1" dirty="0" err="1"/>
              <a:t>Andriantsika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i="1" dirty="0" err="1" smtClean="0"/>
              <a:t>I</a:t>
            </a:r>
            <a:r>
              <a:rPr lang="en-GB" sz="6000" b="1" dirty="0" err="1" smtClean="0"/>
              <a:t>zay</a:t>
            </a:r>
            <a:r>
              <a:rPr lang="en-GB" sz="6000" b="1" dirty="0" smtClean="0"/>
              <a:t> </a:t>
            </a:r>
            <a:r>
              <a:rPr lang="en-GB" sz="6000" b="1" dirty="0" err="1"/>
              <a:t>Zanak’Andriamanitra</a:t>
            </a:r>
            <a:r>
              <a:rPr lang="en-GB" sz="6000" b="1" dirty="0" smtClean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217843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err="1" smtClean="0"/>
              <a:t>Nandao</a:t>
            </a:r>
            <a:r>
              <a:rPr lang="en-GB" sz="6000" b="1" dirty="0" smtClean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voninahitra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/>
              <a:t>Hanavotra</a:t>
            </a:r>
            <a:r>
              <a:rPr lang="en-GB" sz="6000" b="1" dirty="0" smtClean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very ;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/>
              <a:t>Ka</a:t>
            </a:r>
            <a:r>
              <a:rPr lang="en-GB" sz="6000" b="1" dirty="0" smtClean="0"/>
              <a:t> </a:t>
            </a:r>
            <a:r>
              <a:rPr lang="en-GB" sz="6000" b="1" dirty="0" err="1"/>
              <a:t>saotra</a:t>
            </a:r>
            <a:r>
              <a:rPr lang="en-GB" sz="6000" b="1" dirty="0"/>
              <a:t> no </a:t>
            </a:r>
            <a:r>
              <a:rPr lang="en-GB" sz="6000" b="1" dirty="0" err="1"/>
              <a:t>aterinay</a:t>
            </a:r>
            <a:r>
              <a:rPr lang="en-GB" sz="6000" b="1" dirty="0"/>
              <a:t>,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/>
              <a:t>Ry</a:t>
            </a:r>
            <a:r>
              <a:rPr lang="en-GB" sz="6000" b="1" dirty="0" smtClean="0"/>
              <a:t> </a:t>
            </a:r>
            <a:r>
              <a:rPr lang="en-GB" sz="6000" b="1" dirty="0" err="1"/>
              <a:t>Jeso</a:t>
            </a:r>
            <a:r>
              <a:rPr lang="en-GB" sz="6000" b="1" dirty="0"/>
              <a:t> Kristy </a:t>
            </a:r>
            <a:r>
              <a:rPr lang="en-GB" sz="6000" b="1" dirty="0" err="1"/>
              <a:t>Tomponay</a:t>
            </a:r>
            <a:r>
              <a:rPr lang="en-GB" sz="6000" b="1" dirty="0"/>
              <a:t>,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/>
              <a:t>Mpamonjy</a:t>
            </a:r>
            <a:r>
              <a:rPr lang="en-GB" sz="6000" b="1" dirty="0" smtClean="0"/>
              <a:t> </a:t>
            </a:r>
            <a:r>
              <a:rPr lang="en-GB" sz="6000" b="1" dirty="0" err="1"/>
              <a:t>manan-kery</a:t>
            </a:r>
            <a:r>
              <a:rPr lang="en-GB" sz="6000" b="1" dirty="0"/>
              <a:t> !</a:t>
            </a:r>
            <a:endParaRPr lang="fr-FR" sz="6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738700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Cravate noir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</Words>
  <Application>Microsoft Office PowerPoint</Application>
  <PresentationFormat>Affichage à l'écran (16:9)</PresentationFormat>
  <Paragraphs>3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3</vt:i4>
      </vt:variant>
    </vt:vector>
  </HeadingPairs>
  <TitlesOfParts>
    <vt:vector size="5" baseType="lpstr">
      <vt:lpstr>Thème Office</vt:lpstr>
      <vt:lpstr>Couture</vt:lpstr>
      <vt:lpstr>82</vt:lpstr>
      <vt:lpstr>He, Zaza mahasambatra No omena ho antsika ! Virjina no niteraka Ilay Andriantsika Izay Zanak’Andriamanitra.</vt:lpstr>
      <vt:lpstr>Nandao ny voninahitra Hanavotra ny very ; Ka saotra no aterinay, Ry Jeso Kristy Tomponay, Mpamonjy manan-kery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82</dc:title>
  <dc:creator>SONO</dc:creator>
  <cp:lastModifiedBy>SONO</cp:lastModifiedBy>
  <cp:revision>1</cp:revision>
  <dcterms:created xsi:type="dcterms:W3CDTF">2014-10-12T08:21:40Z</dcterms:created>
  <dcterms:modified xsi:type="dcterms:W3CDTF">2014-10-12T08:27:40Z</dcterms:modified>
</cp:coreProperties>
</file>