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90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0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5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7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68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48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0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51F3-D1C0-4A01-B94A-03D786E7FB42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BE70-B000-466F-AB91-325528275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8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821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Rainay</a:t>
            </a:r>
            <a:r>
              <a:rPr lang="fr-FR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ô, </a:t>
            </a:r>
            <a:r>
              <a:rPr lang="fr-FR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Mpamorona</a:t>
            </a:r>
            <a:endParaRPr lang="fr-FR" sz="5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5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9.Ho </a:t>
            </a:r>
            <a:r>
              <a:rPr lang="fr-FR" sz="9600" b="1" dirty="0" err="1" smtClean="0"/>
              <a:t>Anao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tsy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tapitra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Haja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dera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saotra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koa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Ho </a:t>
            </a:r>
            <a:r>
              <a:rPr lang="fr-FR" sz="9600" b="1" dirty="0" err="1" smtClean="0"/>
              <a:t>Anao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mandrakizay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Mihainoa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Amen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6771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1. </a:t>
            </a:r>
            <a:r>
              <a:rPr lang="fr-FR" sz="9600" b="1" dirty="0" err="1" smtClean="0"/>
              <a:t>Rainay</a:t>
            </a:r>
            <a:r>
              <a:rPr lang="fr-FR" sz="9600" b="1" dirty="0" smtClean="0"/>
              <a:t> ô, </a:t>
            </a:r>
            <a:r>
              <a:rPr lang="fr-FR" sz="9600" b="1" dirty="0" err="1" smtClean="0"/>
              <a:t>Mpamorona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Jeso</a:t>
            </a:r>
            <a:r>
              <a:rPr lang="fr-FR" sz="9600" b="1" dirty="0" smtClean="0"/>
              <a:t> ô, </a:t>
            </a:r>
            <a:r>
              <a:rPr lang="fr-FR" sz="9600" b="1" dirty="0" err="1" smtClean="0"/>
              <a:t>Mpanavotra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Ary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mpananatra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Mihainoa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410369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2. </a:t>
            </a:r>
            <a:r>
              <a:rPr lang="fr-FR" sz="9600" b="1" dirty="0" err="1" smtClean="0"/>
              <a:t>Hianao</a:t>
            </a:r>
            <a:r>
              <a:rPr lang="fr-FR" sz="9600" b="1" dirty="0" smtClean="0"/>
              <a:t> no </a:t>
            </a:r>
            <a:r>
              <a:rPr lang="fr-FR" sz="9600" b="1" dirty="0" err="1" smtClean="0"/>
              <a:t>foto-tsoa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Sy</a:t>
            </a:r>
            <a:r>
              <a:rPr lang="fr-FR" sz="9600" b="1" dirty="0" smtClean="0"/>
              <a:t> harem-</a:t>
            </a:r>
            <a:r>
              <a:rPr lang="fr-FR" sz="9600" b="1" dirty="0" err="1" smtClean="0"/>
              <a:t>panahy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koa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Handrosoanay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tokoa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Mihainao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297461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3. Be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heloka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natao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Be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famindramponao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Mamelà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anay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izao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Mihainoa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600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4.Malahelo </a:t>
            </a:r>
            <a:r>
              <a:rPr lang="fr-FR" sz="9600" b="1" dirty="0" err="1" smtClean="0"/>
              <a:t>izahay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Fa </a:t>
            </a:r>
            <a:r>
              <a:rPr lang="fr-FR" sz="9600" b="1" dirty="0" err="1" smtClean="0"/>
              <a:t>maditra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hatrizay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Aza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mba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mandao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anay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Mihainoa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43723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5.Mba </a:t>
            </a:r>
            <a:r>
              <a:rPr lang="fr-FR" sz="9600" b="1" dirty="0" err="1" smtClean="0"/>
              <a:t>diovy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fonay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Hatanjaho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sainay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Ahitsio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dianay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Mihainoa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42060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6.Be </a:t>
            </a:r>
            <a:r>
              <a:rPr lang="fr-FR" sz="9600" b="1" dirty="0" err="1" smtClean="0"/>
              <a:t>tokoa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indrafo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Izay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naseho</a:t>
            </a:r>
            <a:r>
              <a:rPr lang="fr-FR" sz="9600" b="1" dirty="0" smtClean="0"/>
              <a:t> ho </a:t>
            </a:r>
            <a:r>
              <a:rPr lang="fr-FR" sz="9600" b="1" dirty="0" err="1" smtClean="0"/>
              <a:t>anay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Tena </a:t>
            </a:r>
            <a:r>
              <a:rPr lang="fr-FR" sz="9600" b="1" dirty="0" err="1" smtClean="0"/>
              <a:t>latsaka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am</a:t>
            </a:r>
            <a:r>
              <a:rPr lang="fr-FR" sz="9600" b="1" dirty="0" smtClean="0"/>
              <a:t>-po</a:t>
            </a:r>
            <a:br>
              <a:rPr lang="fr-FR" sz="9600" b="1" dirty="0" smtClean="0"/>
            </a:br>
            <a:r>
              <a:rPr lang="fr-FR" sz="9600" b="1" dirty="0" err="1" smtClean="0"/>
              <a:t>Mihainoa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45975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7. </a:t>
            </a:r>
            <a:r>
              <a:rPr lang="fr-FR" sz="9600" b="1" dirty="0" err="1" smtClean="0"/>
              <a:t>Eny</a:t>
            </a:r>
            <a:r>
              <a:rPr lang="fr-FR" sz="9600" b="1" dirty="0" smtClean="0"/>
              <a:t>, </a:t>
            </a:r>
            <a:r>
              <a:rPr lang="fr-FR" sz="9600" b="1" dirty="0" err="1" smtClean="0"/>
              <a:t>famonjena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re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Hahitanay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aim-be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No </a:t>
            </a:r>
            <a:r>
              <a:rPr lang="fr-FR" sz="9600" b="1" dirty="0" err="1" smtClean="0"/>
              <a:t>he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vitanao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Mihainoa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175327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8.Aina, </a:t>
            </a:r>
            <a:r>
              <a:rPr lang="fr-FR" sz="9600" b="1" dirty="0" err="1" smtClean="0"/>
              <a:t>hery</a:t>
            </a:r>
            <a:r>
              <a:rPr lang="fr-FR" sz="9600" b="1" dirty="0" smtClean="0"/>
              <a:t>, </a:t>
            </a:r>
            <a:r>
              <a:rPr lang="fr-FR" sz="9600" b="1" dirty="0" err="1" smtClean="0"/>
              <a:t>andro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koa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No </a:t>
            </a:r>
            <a:r>
              <a:rPr lang="fr-FR" sz="9600" b="1" dirty="0" err="1" smtClean="0"/>
              <a:t>atolotray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tokoa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Mba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hahaizanay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soa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Mihainoa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908636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Grand écran</PresentationFormat>
  <Paragraphs>11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821</vt:lpstr>
      <vt:lpstr>1. Rainay ô, Mpamorona Jeso ô, Mpanavotra Ary ny mpananatra Mihainoa ry Tompo</vt:lpstr>
      <vt:lpstr>2. Hianao no foto-tsoa Sy harem-panahy koa Handrosoanay tokoa Mihainao ry Tompo</vt:lpstr>
      <vt:lpstr>3. Be ny heloka natao Be ny famindramponao Mamelà anay izao Mihainoa ry Tompo</vt:lpstr>
      <vt:lpstr>4.Malahelo izahay Fa maditra hatrizay Aza mba mandao anay Mihainoa ry Tompo</vt:lpstr>
      <vt:lpstr>5.Mba diovy ny fonay Hatanjaho ny sainay Ahitsio ny dianay Mihainoa ry Tompo</vt:lpstr>
      <vt:lpstr>6.Be tokoa ny indrafo Izay naseho ho anay Tena latsaka ao am-po Mihainoa ry Tompo</vt:lpstr>
      <vt:lpstr>7. Eny, famonjena re Hahitanay aim-be No he vitanao Mihainoa ry Tompo</vt:lpstr>
      <vt:lpstr>8.Aina, hery, andro koa No atolotray tokoa Mba hahaizanay ny soa Mihainoa ry Tompo</vt:lpstr>
      <vt:lpstr>9.Ho Anao tsy tapitra Haja dera saotra koa Ho Anao mandrakizay Mihainoa ry Tompo Amen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821</dc:title>
  <dc:creator>Solofo</dc:creator>
  <cp:lastModifiedBy>Solofo</cp:lastModifiedBy>
  <cp:revision>2</cp:revision>
  <dcterms:created xsi:type="dcterms:W3CDTF">2014-09-30T15:50:34Z</dcterms:created>
  <dcterms:modified xsi:type="dcterms:W3CDTF">2014-09-30T15:53:28Z</dcterms:modified>
</cp:coreProperties>
</file>