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85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2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5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39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1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7415-4375-4845-AE3A-CD62E1D8F3B8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D9F5-D597-4C86-9020-4ED4F70FF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822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Nohariana</a:t>
            </a:r>
            <a:r>
              <a:rPr lang="fr-FR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fr-FR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 </a:t>
            </a:r>
            <a:r>
              <a:rPr lang="fr-FR" sz="4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r>
              <a:rPr lang="fr-FR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fr-FR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tontolo</a:t>
            </a:r>
            <a:r>
              <a:rPr lang="fr-FR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4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8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1. </a:t>
            </a:r>
            <a:r>
              <a:rPr lang="fr-FR" sz="7200" b="1" dirty="0" err="1" smtClean="0"/>
              <a:t>Nohariana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mba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 ho </a:t>
            </a:r>
            <a:r>
              <a:rPr lang="fr-FR" sz="7200" b="1" dirty="0" err="1" smtClean="0"/>
              <a:t>tsara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tontolo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Ka ho </a:t>
            </a:r>
            <a:r>
              <a:rPr lang="fr-FR" sz="7200" b="1" dirty="0" err="1" smtClean="0"/>
              <a:t>sambatra</a:t>
            </a:r>
            <a:r>
              <a:rPr lang="fr-FR" sz="7200" b="1" dirty="0" smtClean="0"/>
              <a:t>, </a:t>
            </a:r>
            <a:br>
              <a:rPr lang="fr-FR" sz="7200" b="1" dirty="0" smtClean="0"/>
            </a:br>
            <a:r>
              <a:rPr lang="fr-FR" sz="7200" b="1" dirty="0" smtClean="0"/>
              <a:t>ho </a:t>
            </a:r>
            <a:r>
              <a:rPr lang="fr-FR" sz="7200" b="1" dirty="0" err="1" smtClean="0"/>
              <a:t>mendrika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Ray</a:t>
            </a:r>
            <a:br>
              <a:rPr lang="fr-FR" sz="7200" b="1" dirty="0" smtClean="0"/>
            </a:br>
            <a:r>
              <a:rPr lang="fr-FR" sz="7200" b="1" dirty="0" err="1" smtClean="0"/>
              <a:t>Nihasimba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simban’ota</a:t>
            </a:r>
            <a:r>
              <a:rPr lang="fr-FR" sz="7200" b="1" dirty="0" smtClean="0"/>
              <a:t> dia </a:t>
            </a:r>
            <a:r>
              <a:rPr lang="fr-FR" sz="7200" b="1" dirty="0" err="1" smtClean="0"/>
              <a:t>nisolo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Fanjakan</a:t>
            </a:r>
            <a:r>
              <a:rPr lang="fr-FR" sz="7200" b="1" dirty="0" smtClean="0"/>
              <a:t>’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haratsiana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mahamay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7903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err="1" smtClean="0"/>
              <a:t>Nisy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anefa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nampanantena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Mba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hamerina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soa’zay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efa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very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Kristy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fiainana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mizara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famonjena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Tokana</a:t>
            </a:r>
            <a:r>
              <a:rPr lang="fr-FR" sz="7200" b="1" dirty="0" smtClean="0"/>
              <a:t> no </a:t>
            </a:r>
            <a:r>
              <a:rPr lang="fr-FR" sz="7200" b="1" dirty="0" err="1" smtClean="0"/>
              <a:t>azo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antok’Izy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irery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34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2.Nohariana </a:t>
            </a:r>
            <a:r>
              <a:rPr lang="fr-FR" sz="7200" b="1" dirty="0" err="1" smtClean="0"/>
              <a:t>mba</a:t>
            </a:r>
            <a:r>
              <a:rPr lang="fr-FR" sz="7200" b="1" dirty="0" smtClean="0"/>
              <a:t> ho </a:t>
            </a:r>
            <a:r>
              <a:rPr lang="fr-FR" sz="7200" b="1" dirty="0" err="1" smtClean="0"/>
              <a:t>tsara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isika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mpino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Ka </a:t>
            </a:r>
            <a:r>
              <a:rPr lang="fr-FR" sz="7200" b="1" dirty="0" err="1" smtClean="0"/>
              <a:t>hanompo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tokana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Tsitoha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Ndrisy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anefa</a:t>
            </a:r>
            <a:r>
              <a:rPr lang="fr-FR" sz="7200" b="1" dirty="0" smtClean="0"/>
              <a:t>, fa </a:t>
            </a:r>
            <a:r>
              <a:rPr lang="fr-FR" sz="7200" b="1" dirty="0" err="1" smtClean="0"/>
              <a:t>mikipy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manadino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Fa </a:t>
            </a:r>
            <a:r>
              <a:rPr lang="fr-FR" sz="7200" b="1" dirty="0" err="1" smtClean="0"/>
              <a:t>matory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am-pisarahana</a:t>
            </a:r>
            <a:r>
              <a:rPr lang="fr-FR" sz="7200" b="1" dirty="0" smtClean="0"/>
              <a:t> </a:t>
            </a:r>
            <a:br>
              <a:rPr lang="fr-FR" sz="7200" b="1" dirty="0" smtClean="0"/>
            </a:br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mifoha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59131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err="1" smtClean="0"/>
              <a:t>Nisy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anefa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mbola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iray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Azo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toky</a:t>
            </a:r>
            <a:r>
              <a:rPr lang="fr-FR" sz="7200" b="1" dirty="0" smtClean="0"/>
              <a:t> fa </a:t>
            </a:r>
            <a:r>
              <a:rPr lang="fr-FR" sz="7200" b="1" dirty="0" err="1" smtClean="0"/>
              <a:t>hamory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mania</a:t>
            </a:r>
            <a:br>
              <a:rPr lang="fr-FR" sz="7200" b="1" dirty="0" smtClean="0"/>
            </a:br>
            <a:r>
              <a:rPr lang="fr-FR" sz="7200" b="1" dirty="0" err="1" smtClean="0"/>
              <a:t>Kristy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fiainana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hanangona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indray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Fiangonany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hiray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raha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minia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02420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3.Tsia, </a:t>
            </a:r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nohariana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mba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hijaly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Tsia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voatokana</a:t>
            </a:r>
            <a:r>
              <a:rPr lang="fr-FR" sz="7200" b="1" dirty="0" smtClean="0"/>
              <a:t> ho </a:t>
            </a:r>
            <a:r>
              <a:rPr lang="fr-FR" sz="7200" b="1" dirty="0" err="1" smtClean="0"/>
              <a:t>faly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hifandrafy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hiady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sanatria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No </a:t>
            </a:r>
            <a:r>
              <a:rPr lang="fr-FR" sz="7200" b="1" dirty="0" err="1" smtClean="0"/>
              <a:t>namoronana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olona</a:t>
            </a:r>
            <a:r>
              <a:rPr lang="fr-FR" sz="7200" b="1" dirty="0" smtClean="0"/>
              <a:t> ô, </a:t>
            </a:r>
            <a:r>
              <a:rPr lang="fr-FR" sz="7200" b="1" dirty="0" err="1" smtClean="0"/>
              <a:t>tsia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6936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ireny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vokatry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fahotana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Ka </a:t>
            </a:r>
            <a:r>
              <a:rPr lang="fr-FR" sz="7200" b="1" dirty="0" err="1" smtClean="0"/>
              <a:t>mamikitra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tapisaka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lovàna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‘</a:t>
            </a:r>
            <a:r>
              <a:rPr lang="fr-FR" sz="7200" b="1" dirty="0" err="1" smtClean="0"/>
              <a:t>Reo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rehetr’ireo</a:t>
            </a:r>
            <a:r>
              <a:rPr lang="fr-FR" sz="7200" b="1" dirty="0" smtClean="0"/>
              <a:t> ho </a:t>
            </a:r>
            <a:r>
              <a:rPr lang="fr-FR" sz="7200" b="1" dirty="0" err="1" smtClean="0"/>
              <a:t>levona</a:t>
            </a:r>
            <a:r>
              <a:rPr lang="fr-FR" sz="7200" b="1" dirty="0" smtClean="0"/>
              <a:t> </a:t>
            </a:r>
            <a:br>
              <a:rPr lang="fr-FR" sz="7200" b="1" dirty="0" smtClean="0"/>
            </a:br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foana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err="1" smtClean="0"/>
              <a:t>Raha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Kristy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fiaianana</a:t>
            </a:r>
            <a:r>
              <a:rPr lang="fr-FR" sz="7200" b="1" dirty="0" smtClean="0"/>
              <a:t> no ho </a:t>
            </a:r>
            <a:r>
              <a:rPr lang="fr-FR" sz="7200" b="1" dirty="0" err="1" smtClean="0"/>
              <a:t>Tomponao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174684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822</vt:lpstr>
      <vt:lpstr>1. Nohariana mba  ho tsara ny tontolo Ka ho sambatra,  ho mendrika ny Ray Nihasimba, simban’ota dia nisolo Fanjakan’ ny haratsiana mahamay</vt:lpstr>
      <vt:lpstr>Nisy anefa Tompo izay nampanantena Mba hamerina ny soa’zay efa very Kristy fiainana mizara famonjena Tokana no azo antok’Izy irery</vt:lpstr>
      <vt:lpstr>2.Nohariana mba ho tsara isika mpino Ka hanompo Tompo tokana Tsitoha Ndrisy anefa, fa mikipy manadino Fa matory am-pisarahana  tsy mifoha</vt:lpstr>
      <vt:lpstr>Nisy anefa, mbola misy Tompo iray Azo toky fa hamory ny mania Kristy fiainana, hanangona indray Ny Fiangonany hiray raha toa minia</vt:lpstr>
      <vt:lpstr>3.Tsia, tsy nisy nohariana mba hijaly Tsia, tsy nisy voatokana ho faly Tsy hifandrafy sy hiady sanatria No namoronana ny olona ô, tsia</vt:lpstr>
      <vt:lpstr>Fa ireny vokatry ny fahotana Ka mamikitra, tapisaka, lovàna ‘Reo rehetr’ireo ho levona  sy foana Raha Kristy fiaianana no ho Tomponao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822</dc:title>
  <dc:creator>Solofo</dc:creator>
  <cp:lastModifiedBy>Solofo</cp:lastModifiedBy>
  <cp:revision>2</cp:revision>
  <dcterms:created xsi:type="dcterms:W3CDTF">2014-09-30T16:02:20Z</dcterms:created>
  <dcterms:modified xsi:type="dcterms:W3CDTF">2014-09-30T16:06:35Z</dcterms:modified>
</cp:coreProperties>
</file>