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8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43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5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5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7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EA81-24BC-4C1A-8529-B058F94030A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7384-355F-455E-890C-D0103D5164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3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Hoderaina</a:t>
            </a:r>
            <a:r>
              <a:rPr lang="fr-FR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 sz="4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1.Hoderaina </a:t>
            </a:r>
            <a:r>
              <a:rPr lang="fr-FR" sz="9600" b="1" dirty="0" err="1" smtClean="0"/>
              <a:t>tokoa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Hianao</a:t>
            </a:r>
            <a:r>
              <a:rPr lang="fr-FR" sz="9600" b="1" dirty="0" smtClean="0"/>
              <a:t> ô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Ray</a:t>
            </a:r>
            <a:br>
              <a:rPr lang="fr-FR" sz="9600" b="1" dirty="0" smtClean="0"/>
            </a:br>
            <a:r>
              <a:rPr lang="fr-FR" sz="9600" b="1" dirty="0" err="1" smtClean="0"/>
              <a:t>Noho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soa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Izay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nomenao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anay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1714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err="1" smtClean="0"/>
              <a:t>Teninao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Baiboly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Andriamanitra</a:t>
            </a:r>
            <a:r>
              <a:rPr lang="fr-FR" sz="9600" b="1" dirty="0" smtClean="0"/>
              <a:t> ô</a:t>
            </a:r>
            <a:br>
              <a:rPr lang="fr-FR" sz="9600" b="1" dirty="0" smtClean="0"/>
            </a:b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fiainana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Ho </a:t>
            </a:r>
            <a:r>
              <a:rPr lang="fr-FR" sz="9600" b="1" dirty="0" err="1" smtClean="0"/>
              <a:t>an’izao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tontolo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5195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2.Fa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nomenao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Tomp</a:t>
            </a:r>
            <a:r>
              <a:rPr lang="fr-FR" sz="9600" b="1" dirty="0" smtClean="0"/>
              <a:t> ô, Ray </a:t>
            </a:r>
            <a:r>
              <a:rPr lang="fr-FR" sz="9600" b="1" dirty="0" err="1" smtClean="0"/>
              <a:t>Tsitoha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Manadio</a:t>
            </a:r>
            <a:r>
              <a:rPr lang="fr-FR" sz="9600" b="1" dirty="0" smtClean="0"/>
              <a:t>, </a:t>
            </a:r>
            <a:r>
              <a:rPr lang="fr-FR" sz="9600" b="1" dirty="0" err="1" smtClean="0"/>
              <a:t>manavao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Mampahery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50428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err="1" smtClean="0"/>
              <a:t>Teninao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Baiboly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Andriamanitra</a:t>
            </a:r>
            <a:r>
              <a:rPr lang="fr-FR" sz="9600" b="1" dirty="0" smtClean="0"/>
              <a:t> ô</a:t>
            </a:r>
            <a:br>
              <a:rPr lang="fr-FR" sz="9600" b="1" dirty="0" smtClean="0"/>
            </a:b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fiainana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Ho </a:t>
            </a:r>
            <a:r>
              <a:rPr lang="fr-FR" sz="9600" b="1" dirty="0" err="1" smtClean="0"/>
              <a:t>an’izao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tontolo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7103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600" b="1" dirty="0" smtClean="0"/>
              <a:t>3.Mitsangana </a:t>
            </a:r>
            <a:r>
              <a:rPr lang="fr-FR" sz="9600" b="1" dirty="0" err="1" smtClean="0"/>
              <a:t>hanompo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O!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mino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Ka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tenin’ny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Tompo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No </a:t>
            </a:r>
            <a:r>
              <a:rPr lang="fr-FR" sz="9600" b="1" dirty="0" err="1" smtClean="0"/>
              <a:t>torio</a:t>
            </a:r>
            <a:r>
              <a:rPr lang="fr-FR" sz="9600" b="1" dirty="0" smtClean="0"/>
              <a:t>, </a:t>
            </a:r>
            <a:r>
              <a:rPr lang="fr-FR" sz="9600" b="1" dirty="0" err="1" smtClean="0"/>
              <a:t>ambarao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50011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err="1" smtClean="0"/>
              <a:t>Teninao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Baiboly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Andriamanitra</a:t>
            </a:r>
            <a:r>
              <a:rPr lang="fr-FR" sz="9600" b="1" dirty="0" smtClean="0"/>
              <a:t> ô</a:t>
            </a:r>
            <a:br>
              <a:rPr lang="fr-FR" sz="9600" b="1" dirty="0" smtClean="0"/>
            </a:b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fiainana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Ho </a:t>
            </a:r>
            <a:r>
              <a:rPr lang="fr-FR" sz="9600" b="1" dirty="0" err="1" smtClean="0"/>
              <a:t>an’izao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tontolo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109272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smtClean="0"/>
              <a:t>4.Dia </a:t>
            </a:r>
            <a:r>
              <a:rPr lang="fr-FR" sz="9600" b="1" dirty="0" err="1" smtClean="0"/>
              <a:t>tariho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lalandava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Mba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hiely</a:t>
            </a:r>
            <a:r>
              <a:rPr lang="fr-FR" sz="9600" b="1" dirty="0" smtClean="0"/>
              <a:t>, </a:t>
            </a:r>
            <a:r>
              <a:rPr lang="fr-FR" sz="9600" b="1" dirty="0" err="1" smtClean="0"/>
              <a:t>ry</a:t>
            </a:r>
            <a:r>
              <a:rPr lang="fr-FR" sz="9600" b="1" dirty="0" smtClean="0"/>
              <a:t> Ray,</a:t>
            </a:r>
            <a:br>
              <a:rPr lang="fr-FR" sz="9600" b="1" dirty="0" smtClean="0"/>
            </a:b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soa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hanazava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Ity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firenenay</a:t>
            </a:r>
            <a:r>
              <a:rPr lang="fr-FR" sz="9600" b="1" dirty="0" smtClean="0"/>
              <a:t>!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41813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 err="1" smtClean="0"/>
              <a:t>Teninao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Baiboly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err="1" smtClean="0"/>
              <a:t>Andriamanitra</a:t>
            </a:r>
            <a:r>
              <a:rPr lang="fr-FR" sz="9600" b="1" dirty="0" smtClean="0"/>
              <a:t> ô</a:t>
            </a:r>
            <a:br>
              <a:rPr lang="fr-FR" sz="9600" b="1" dirty="0" smtClean="0"/>
            </a:br>
            <a:r>
              <a:rPr lang="fr-FR" sz="9600" b="1" dirty="0" err="1" smtClean="0"/>
              <a:t>Teny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fiainana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9600" b="1" dirty="0" smtClean="0"/>
              <a:t>Ho </a:t>
            </a:r>
            <a:r>
              <a:rPr lang="fr-FR" sz="9600" b="1" dirty="0" err="1" smtClean="0"/>
              <a:t>an’izao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tontolo</a:t>
            </a:r>
            <a:r>
              <a:rPr lang="fr-FR" sz="9600" b="1" dirty="0" smtClean="0"/>
              <a:t> </a:t>
            </a:r>
            <a:r>
              <a:rPr lang="fr-FR" sz="9600" b="1" dirty="0" err="1" smtClean="0"/>
              <a:t>izao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1395383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Personnalisé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823</vt:lpstr>
      <vt:lpstr>1.Hoderaina tokoa Hianao ô ry Ray Noho ny teny soa Izay nomenao anay</vt:lpstr>
      <vt:lpstr>Teninao ny Baiboly Andriamanitra ô Teny fiainana Ho an’izao tontolo izao</vt:lpstr>
      <vt:lpstr>2.Fa ny Teny nomenao Tomp ô, Ray Tsitoha Manadio, manavao Mampahery ny fo</vt:lpstr>
      <vt:lpstr>Teninao ny Baiboly Andriamanitra ô Teny fiainana Ho an’izao tontolo izao</vt:lpstr>
      <vt:lpstr>3.Mitsangana hanompo O! ry mino izao Ka ny tenin’ny Tompo No torio, ambarao</vt:lpstr>
      <vt:lpstr>Teninao ny Baiboly Andriamanitra ô Teny fiainana Ho an’izao tontolo izao</vt:lpstr>
      <vt:lpstr>4.Dia tariho lalandava Mba hiely, ry Ray, Teny soa hanazava Ity firenenay!</vt:lpstr>
      <vt:lpstr>Teninao ny Baiboly Andriamanitra ô Teny fiainana Ho an’izao tontolo izao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823</dc:title>
  <dc:creator>Solofo</dc:creator>
  <cp:lastModifiedBy>ami</cp:lastModifiedBy>
  <cp:revision>2</cp:revision>
  <dcterms:created xsi:type="dcterms:W3CDTF">2014-09-30T16:22:13Z</dcterms:created>
  <dcterms:modified xsi:type="dcterms:W3CDTF">2014-10-28T11:08:52Z</dcterms:modified>
</cp:coreProperties>
</file>