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82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96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34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394460"/>
            <a:ext cx="6400800" cy="9715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100834"/>
            <a:ext cx="9144000" cy="6995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28800"/>
            <a:ext cx="6400800" cy="22860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557701"/>
            <a:ext cx="6248400" cy="1092280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127760"/>
            <a:ext cx="6248400" cy="1175147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013347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1828800"/>
            <a:ext cx="3124200" cy="23431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1828800"/>
            <a:ext cx="3124200" cy="234315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114550"/>
            <a:ext cx="3124200" cy="2057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114550"/>
            <a:ext cx="3124200" cy="20574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771651"/>
            <a:ext cx="3125788" cy="338504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769364"/>
            <a:ext cx="3127375" cy="336042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213866"/>
            <a:ext cx="9144000" cy="6995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2" y="1257300"/>
            <a:ext cx="2819399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2" y="1706880"/>
            <a:ext cx="2819399" cy="217932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257300"/>
            <a:ext cx="3276600" cy="26289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655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385316"/>
            <a:ext cx="3090672" cy="2318004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257300"/>
            <a:ext cx="2819400" cy="44958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428750"/>
            <a:ext cx="2971800" cy="222885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707642"/>
            <a:ext cx="2819400" cy="21564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06781"/>
            <a:ext cx="1295400" cy="32385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14400"/>
            <a:ext cx="5181600" cy="32004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85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60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89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55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8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61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82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52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971550"/>
            <a:ext cx="6400800" cy="51435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1543050"/>
            <a:ext cx="6400800" cy="2571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4767263"/>
            <a:ext cx="2133600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AB186F7-79D5-4CAE-A565-172AFDFFE8A6}" type="datetimeFigureOut">
              <a:rPr lang="fr-FR" smtClean="0"/>
              <a:t>15/10/2014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477316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C85C462-1943-4831-B26B-0840543860D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1600" y="2248272"/>
            <a:ext cx="6400800" cy="971550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83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24386"/>
            <a:ext cx="6400800" cy="571500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827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5)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fasanao</a:t>
            </a:r>
            <a:r>
              <a:rPr lang="en-GB" sz="4800" b="1" dirty="0"/>
              <a:t> </a:t>
            </a:r>
            <a:r>
              <a:rPr lang="en-GB" sz="4800" b="1" dirty="0" err="1"/>
              <a:t>nambenan’ny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mahery</a:t>
            </a:r>
            <a:r>
              <a:rPr lang="en-GB" sz="4800" b="1" dirty="0"/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Nefa</a:t>
            </a:r>
            <a:r>
              <a:rPr lang="en-GB" sz="4800" b="1" dirty="0" smtClean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ela</a:t>
            </a:r>
            <a:r>
              <a:rPr lang="en-GB" sz="4800" b="1" dirty="0"/>
              <a:t> </a:t>
            </a:r>
            <a:r>
              <a:rPr lang="en-GB" sz="4800" b="1" dirty="0" err="1"/>
              <a:t>tao</a:t>
            </a:r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fr-FR" sz="4800" b="1" dirty="0"/>
              <a:t> </a:t>
            </a:r>
            <a:r>
              <a:rPr lang="en-GB" sz="4800" b="1" dirty="0" err="1" smtClean="0"/>
              <a:t>Tomponay</a:t>
            </a:r>
            <a:r>
              <a:rPr lang="en-GB" sz="4800" b="1" dirty="0"/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Velona</a:t>
            </a:r>
            <a:r>
              <a:rPr lang="en-GB" sz="4800" b="1" dirty="0" smtClean="0"/>
              <a:t> </a:t>
            </a:r>
            <a:r>
              <a:rPr lang="en-GB" sz="4800" b="1" dirty="0" err="1"/>
              <a:t>indray</a:t>
            </a:r>
            <a:r>
              <a:rPr lang="en-GB" sz="4800" b="1" dirty="0"/>
              <a:t> </a:t>
            </a:r>
            <a:r>
              <a:rPr lang="en-GB" sz="4800" b="1" dirty="0" err="1" smtClean="0"/>
              <a:t>hamonjy</a:t>
            </a:r>
            <a:r>
              <a:rPr lang="fr-FR" sz="4800" b="1" dirty="0"/>
              <a:t> </a:t>
            </a:r>
            <a:r>
              <a:rPr lang="en-GB" sz="4800" b="1" dirty="0" err="1" smtClean="0"/>
              <a:t>olom-bery</a:t>
            </a:r>
            <a:r>
              <a:rPr lang="en-GB" sz="4800" b="1" dirty="0"/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Velon-kanao</a:t>
            </a:r>
            <a:r>
              <a:rPr lang="en-GB" sz="4800" b="1" dirty="0" smtClean="0"/>
              <a:t> </a:t>
            </a:r>
            <a:r>
              <a:rPr lang="en-GB" sz="4800" b="1" dirty="0" err="1"/>
              <a:t>fifonan-ko</a:t>
            </a:r>
            <a:r>
              <a:rPr lang="en-GB" sz="4800" b="1" dirty="0"/>
              <a:t> </a:t>
            </a:r>
            <a:r>
              <a:rPr lang="en-GB" sz="4800" b="1" dirty="0" err="1"/>
              <a:t>anay</a:t>
            </a:r>
            <a:r>
              <a:rPr lang="en-GB" sz="4800" b="1" dirty="0"/>
              <a:t>.</a:t>
            </a:r>
            <a:endParaRPr lang="fr-FR" sz="4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008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000" b="1" dirty="0" smtClean="0"/>
              <a:t>He !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mpanota</a:t>
            </a:r>
            <a:r>
              <a:rPr lang="en-GB" sz="6000" b="1" dirty="0" smtClean="0"/>
              <a:t> very </a:t>
            </a:r>
            <a:r>
              <a:rPr lang="en-GB" sz="6000" b="1" dirty="0" err="1" smtClean="0"/>
              <a:t>atý</a:t>
            </a:r>
            <a:r>
              <a:rPr lang="en-GB" sz="6000" b="1" dirty="0" smtClean="0"/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Ô ! </a:t>
            </a:r>
            <a:r>
              <a:rPr lang="en-GB" sz="6000" b="1" dirty="0" err="1" smtClean="0"/>
              <a:t>mankanesa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any </a:t>
            </a:r>
            <a:r>
              <a:rPr lang="en-GB" sz="6000" b="1" dirty="0" err="1" smtClean="0"/>
              <a:t>aminy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1775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Jeso</a:t>
            </a:r>
            <a:r>
              <a:rPr lang="en-GB" sz="5400" b="1" dirty="0" smtClean="0"/>
              <a:t> ô ! </a:t>
            </a:r>
            <a:r>
              <a:rPr lang="en-GB" sz="5400" b="1" dirty="0" err="1" smtClean="0"/>
              <a:t>Hianao</a:t>
            </a:r>
            <a:r>
              <a:rPr lang="en-GB" sz="5400" b="1" dirty="0" smtClean="0"/>
              <a:t> no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mahavonjy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rehetra</a:t>
            </a:r>
            <a:r>
              <a:rPr lang="en-GB" sz="5400" b="1" dirty="0"/>
              <a:t> </a:t>
            </a:r>
            <a:r>
              <a:rPr lang="en-GB" sz="5400" b="1" dirty="0" err="1"/>
              <a:t>hiankina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Tonga </a:t>
            </a:r>
            <a:r>
              <a:rPr lang="en-GB" sz="5400" b="1" dirty="0" err="1"/>
              <a:t>tatý</a:t>
            </a:r>
            <a:r>
              <a:rPr lang="en-GB" sz="5400" b="1" dirty="0"/>
              <a:t> </a:t>
            </a:r>
            <a:r>
              <a:rPr lang="en-GB" sz="5400" b="1" dirty="0" err="1"/>
              <a:t>hitady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hamonjy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mpanota</a:t>
            </a:r>
            <a:r>
              <a:rPr lang="en-GB" sz="5400" b="1" dirty="0"/>
              <a:t> very </a:t>
            </a:r>
            <a:r>
              <a:rPr lang="en-GB" sz="5400" b="1" dirty="0" err="1"/>
              <a:t>Hianao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23640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000" b="1" dirty="0" smtClean="0"/>
              <a:t>He !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mpanota</a:t>
            </a:r>
            <a:r>
              <a:rPr lang="en-GB" sz="6000" b="1" dirty="0" smtClean="0"/>
              <a:t> very </a:t>
            </a:r>
            <a:r>
              <a:rPr lang="en-GB" sz="6000" b="1" dirty="0" err="1" smtClean="0"/>
              <a:t>atý</a:t>
            </a:r>
            <a:r>
              <a:rPr lang="en-GB" sz="6000" b="1" dirty="0" smtClean="0"/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Ô ! </a:t>
            </a:r>
            <a:r>
              <a:rPr lang="en-GB" sz="6000" b="1" dirty="0" err="1" smtClean="0"/>
              <a:t>mankanesa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any </a:t>
            </a:r>
            <a:r>
              <a:rPr lang="en-GB" sz="6000" b="1" dirty="0" err="1" smtClean="0"/>
              <a:t>aminy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61461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/>
              <a:t>Na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Zana-Janahary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Na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nitandro</a:t>
            </a:r>
            <a:r>
              <a:rPr lang="en-GB" sz="5400" b="1" dirty="0"/>
              <a:t> </a:t>
            </a:r>
            <a:r>
              <a:rPr lang="en-GB" sz="5400" b="1" dirty="0" err="1"/>
              <a:t>hery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aman-daza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Tonga </a:t>
            </a:r>
            <a:r>
              <a:rPr lang="en-GB" sz="5400" b="1" dirty="0" err="1"/>
              <a:t>olona</a:t>
            </a:r>
            <a:r>
              <a:rPr lang="en-GB" sz="5400" b="1" dirty="0"/>
              <a:t> </a:t>
            </a:r>
            <a:r>
              <a:rPr lang="en-GB" sz="5400" b="1" dirty="0" err="1"/>
              <a:t>ory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042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000" b="1" dirty="0" smtClean="0"/>
              <a:t>He !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mpanota</a:t>
            </a:r>
            <a:r>
              <a:rPr lang="en-GB" sz="6000" b="1" dirty="0" smtClean="0"/>
              <a:t> very </a:t>
            </a:r>
            <a:r>
              <a:rPr lang="en-GB" sz="6000" b="1" dirty="0" err="1" smtClean="0"/>
              <a:t>atý</a:t>
            </a:r>
            <a:r>
              <a:rPr lang="en-GB" sz="6000" b="1" dirty="0" smtClean="0"/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Ô ! </a:t>
            </a:r>
            <a:r>
              <a:rPr lang="en-GB" sz="6000" b="1" dirty="0" err="1" smtClean="0"/>
              <a:t>mankanesa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any </a:t>
            </a:r>
            <a:r>
              <a:rPr lang="en-GB" sz="6000" b="1" dirty="0" err="1" smtClean="0"/>
              <a:t>aminy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3780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Tamin’ny</a:t>
            </a:r>
            <a:r>
              <a:rPr lang="en-GB" sz="5400" b="1" dirty="0"/>
              <a:t> </a:t>
            </a:r>
            <a:r>
              <a:rPr lang="en-GB" sz="5400" b="1" dirty="0" err="1"/>
              <a:t>dianao</a:t>
            </a:r>
            <a:r>
              <a:rPr lang="en-GB" sz="5400" b="1" dirty="0"/>
              <a:t> </a:t>
            </a:r>
            <a:r>
              <a:rPr lang="en-GB" sz="5400" b="1" dirty="0" err="1" smtClean="0"/>
              <a:t>nanaovan</a:t>
            </a:r>
            <a:r>
              <a:rPr lang="en-GB" sz="5400" b="1" dirty="0" smtClean="0"/>
              <a:t>-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tsoa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/>
              <a:t>nahalala</a:t>
            </a:r>
            <a:r>
              <a:rPr lang="en-GB" sz="5400" b="1" dirty="0"/>
              <a:t> </a:t>
            </a:r>
            <a:r>
              <a:rPr lang="en-GB" sz="5400" b="1" dirty="0" err="1"/>
              <a:t>sasatra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nanana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‘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nametrahanao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lohanao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7065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000" b="1" dirty="0" smtClean="0"/>
              <a:t>He !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mpanota</a:t>
            </a:r>
            <a:r>
              <a:rPr lang="en-GB" sz="6000" b="1" dirty="0" smtClean="0"/>
              <a:t> very </a:t>
            </a:r>
            <a:r>
              <a:rPr lang="en-GB" sz="6000" b="1" dirty="0" err="1" smtClean="0"/>
              <a:t>atý</a:t>
            </a:r>
            <a:r>
              <a:rPr lang="en-GB" sz="6000" b="1" dirty="0" smtClean="0"/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Ô ! </a:t>
            </a:r>
            <a:r>
              <a:rPr lang="en-GB" sz="6000" b="1" dirty="0" err="1" smtClean="0"/>
              <a:t>mankanesa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any </a:t>
            </a:r>
            <a:r>
              <a:rPr lang="en-GB" sz="6000" b="1" dirty="0" err="1" smtClean="0"/>
              <a:t>aminy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49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nolatsaina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nalam</a:t>
            </a:r>
            <a:r>
              <a:rPr lang="en-GB" sz="5400" b="1" dirty="0"/>
              <a:t>-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baraka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/>
              <a:t>novonoin’olon-dozabe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maty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err="1"/>
              <a:t>Mpanjaka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fanavotana</a:t>
            </a:r>
            <a:r>
              <a:rPr lang="en-GB" sz="5400" b="1" dirty="0"/>
              <a:t> </a:t>
            </a:r>
            <a:r>
              <a:rPr lang="en-GB" sz="5400" b="1" dirty="0" err="1"/>
              <a:t>olo</a:t>
            </a:r>
            <a:r>
              <a:rPr lang="en-GB" sz="5400" b="1" dirty="0"/>
              <a:t>-</a:t>
            </a:r>
            <a:r>
              <a:rPr lang="en-GB" sz="5400" b="1" dirty="0" err="1"/>
              <a:t>maro</a:t>
            </a:r>
            <a:r>
              <a:rPr lang="en-GB" sz="5400" b="1" dirty="0"/>
              <a:t>-be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3323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000" b="1" dirty="0" smtClean="0"/>
              <a:t>He !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mpanota</a:t>
            </a:r>
            <a:r>
              <a:rPr lang="en-GB" sz="6000" b="1" dirty="0" smtClean="0"/>
              <a:t> very </a:t>
            </a:r>
            <a:r>
              <a:rPr lang="en-GB" sz="6000" b="1" dirty="0" err="1" smtClean="0"/>
              <a:t>atý</a:t>
            </a:r>
            <a:r>
              <a:rPr lang="en-GB" sz="6000" b="1" dirty="0" smtClean="0"/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Ô ! </a:t>
            </a:r>
            <a:r>
              <a:rPr lang="en-GB" sz="6000" b="1" dirty="0" err="1" smtClean="0"/>
              <a:t>mankanesa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any </a:t>
            </a:r>
            <a:r>
              <a:rPr lang="en-GB" sz="6000" b="1" dirty="0" err="1" smtClean="0"/>
              <a:t>aminy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292281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ravate noir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3" baseType="lpstr">
      <vt:lpstr>Thème Office</vt:lpstr>
      <vt:lpstr>Couture</vt:lpstr>
      <vt:lpstr>83</vt:lpstr>
      <vt:lpstr>1) Ry Jeso ô ! Hianao no mahavonjy Izay rehetra hiankina aminao ; Tonga tatý hitady sy hamonjy Izay mpanota very Hianao.</vt:lpstr>
      <vt:lpstr>He ! ry mpanota very atý ! Ô ! mankanesa ho any aminy.</vt:lpstr>
      <vt:lpstr>2) Na dia Zana-Janahary aza, Na dia Tompo aza Hianao, Tsy mba nitandro hery aman-daza, Tonga olona ory Hianao</vt:lpstr>
      <vt:lpstr>He ! ry mpanota very atý ! Ô ! mankanesa ho any aminy.</vt:lpstr>
      <vt:lpstr>3) Tamin’ny dianao nanaovan- tsoa, Tsy nahalala sasatra Hianao ; Fa Hianao tsy nanana tokoa ‘Zay nametrahanao ny lohanao</vt:lpstr>
      <vt:lpstr>He ! ry mpanota very atý ! Ô ! mankanesa ho any aminy.</vt:lpstr>
      <vt:lpstr>4) Dia nolatsaina sy nalam- baraka Sy novonoin’olon-dozabe, Ka dia maty Hianao Mpanjaka Ho fanavotana olo-maro-be</vt:lpstr>
      <vt:lpstr>He ! ry mpanota very atý ! Ô ! mankanesa ho any aminy.</vt:lpstr>
      <vt:lpstr>5) Ny fasanao nambenan’ny mahery, Nefa tsy ela tao ny Tomponay, Velona indray hamonjy olom-bery, Velon-kanao fifonan-ko anay.</vt:lpstr>
      <vt:lpstr>He ! ry mpanota very atý ! Ô ! mankanesa ho any aminy.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</dc:title>
  <dc:creator>SONO</dc:creator>
  <cp:lastModifiedBy>SONO</cp:lastModifiedBy>
  <cp:revision>2</cp:revision>
  <dcterms:created xsi:type="dcterms:W3CDTF">2014-10-12T08:27:41Z</dcterms:created>
  <dcterms:modified xsi:type="dcterms:W3CDTF">2014-10-15T16:25:09Z</dcterms:modified>
</cp:coreProperties>
</file>