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58" r:id="rId5"/>
    <p:sldId id="259" r:id="rId6"/>
    <p:sldId id="260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61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3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297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405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68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0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0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40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83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81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11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99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027074-7003-4636-B515-C600C150D1FD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0570652-CF85-4D11-9335-7ABB088A938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6000" y="1851670"/>
            <a:ext cx="6172200" cy="1420772"/>
          </a:xfrm>
        </p:spPr>
        <p:txBody>
          <a:bodyPr>
            <a:noAutofit/>
          </a:bodyPr>
          <a:lstStyle/>
          <a:p>
            <a:pPr algn="ctr"/>
            <a:r>
              <a:rPr lang="fr-FR" sz="23900" dirty="0" smtClean="0"/>
              <a:t>84</a:t>
            </a:r>
            <a:endParaRPr lang="fr-FR" sz="239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93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/>
              <a:t>He ! be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hasoavana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tonga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fotoana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/>
              <a:t>Kristy </a:t>
            </a:r>
            <a:r>
              <a:rPr lang="en-GB" sz="6600" b="1" dirty="0" err="1"/>
              <a:t>Tompo</a:t>
            </a:r>
            <a:r>
              <a:rPr lang="en-GB" sz="6600" b="1" dirty="0"/>
              <a:t> </a:t>
            </a:r>
            <a:r>
              <a:rPr lang="en-GB" sz="6600" b="1" dirty="0" err="1"/>
              <a:t>teraka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Hamonjy</a:t>
            </a:r>
            <a:r>
              <a:rPr lang="en-GB" sz="6600" b="1" dirty="0" smtClean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hanavotra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98464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fahotan’ny</a:t>
            </a:r>
            <a:r>
              <a:rPr lang="en-GB" sz="6600" b="1" dirty="0"/>
              <a:t> </a:t>
            </a:r>
            <a:r>
              <a:rPr lang="en-GB" sz="6600" b="1" dirty="0" err="1"/>
              <a:t>olona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Dia</a:t>
            </a:r>
            <a:r>
              <a:rPr lang="en-GB" sz="6600" b="1" dirty="0" smtClean="0"/>
              <a:t> </a:t>
            </a:r>
            <a:r>
              <a:rPr lang="en-GB" sz="6600" b="1" dirty="0" err="1"/>
              <a:t>lova</a:t>
            </a:r>
            <a:r>
              <a:rPr lang="en-GB" sz="6600" b="1" dirty="0"/>
              <a:t> </a:t>
            </a:r>
            <a:r>
              <a:rPr lang="en-GB" sz="6600" b="1" dirty="0" err="1"/>
              <a:t>tamin-drazana</a:t>
            </a:r>
            <a:r>
              <a:rPr lang="en-GB" sz="6600" b="1" dirty="0"/>
              <a:t> :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Isika</a:t>
            </a:r>
            <a:r>
              <a:rPr lang="en-GB" sz="6600" b="1" dirty="0" smtClean="0"/>
              <a:t> </a:t>
            </a:r>
            <a:r>
              <a:rPr lang="en-GB" sz="6600" b="1" dirty="0" err="1"/>
              <a:t>trany</a:t>
            </a:r>
            <a:r>
              <a:rPr lang="en-GB" sz="6600" b="1" dirty="0"/>
              <a:t> </a:t>
            </a:r>
            <a:r>
              <a:rPr lang="en-GB" sz="6600" b="1" dirty="0" err="1"/>
              <a:t>avokoa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/>
              <a:t>very re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aina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783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</a:t>
            </a:r>
            <a:r>
              <a:rPr lang="en-GB" sz="6600" b="1" dirty="0" smtClean="0"/>
              <a:t> </a:t>
            </a:r>
            <a:r>
              <a:rPr lang="en-GB" sz="6600" b="1" dirty="0" err="1"/>
              <a:t>Inty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zaza</a:t>
            </a:r>
            <a:r>
              <a:rPr lang="en-GB" sz="6600" b="1" dirty="0"/>
              <a:t> </a:t>
            </a:r>
            <a:r>
              <a:rPr lang="en-GB" sz="6600" b="1" dirty="0" err="1"/>
              <a:t>masin</a:t>
            </a:r>
            <a:r>
              <a:rPr lang="en-GB" sz="6600" b="1" i="1" dirty="0" err="1"/>
              <a:t>a</a:t>
            </a:r>
            <a:r>
              <a:rPr lang="en-GB" sz="6600" b="1" dirty="0"/>
              <a:t> e,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Izay</a:t>
            </a:r>
            <a:r>
              <a:rPr lang="en-GB" sz="6600" b="1" dirty="0" smtClean="0"/>
              <a:t> </a:t>
            </a:r>
            <a:r>
              <a:rPr lang="en-GB" sz="6600" b="1" dirty="0" err="1"/>
              <a:t>neken’ny</a:t>
            </a:r>
            <a:r>
              <a:rPr lang="en-GB" sz="6600" b="1" dirty="0"/>
              <a:t> Rainy hoe :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“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Zanako</a:t>
            </a:r>
            <a:r>
              <a:rPr lang="en-GB" sz="6600" b="1" dirty="0"/>
              <a:t> </a:t>
            </a:r>
            <a:r>
              <a:rPr lang="en-GB" sz="6600" b="1" dirty="0" err="1"/>
              <a:t>Malalako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‘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mamiko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sitrakao</a:t>
            </a:r>
            <a:r>
              <a:rPr lang="en-GB" sz="6600" b="1" dirty="0"/>
              <a:t>”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3275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dera</a:t>
            </a:r>
            <a:r>
              <a:rPr lang="en-GB" sz="6600" b="1" dirty="0"/>
              <a:t> </a:t>
            </a:r>
            <a:r>
              <a:rPr lang="en-GB" sz="6600" b="1" dirty="0" err="1"/>
              <a:t>eran-danitra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Omeo</a:t>
            </a:r>
            <a:r>
              <a:rPr lang="en-GB" sz="6600" b="1" dirty="0" smtClean="0"/>
              <a:t> </a:t>
            </a:r>
            <a:r>
              <a:rPr lang="en-GB" sz="6600" b="1" dirty="0" err="1"/>
              <a:t>an’Andriamanitra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‘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nahafoy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Zanany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Hanavotra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olony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449262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7" baseType="lpstr">
      <vt:lpstr>Thème Office</vt:lpstr>
      <vt:lpstr>Oriel</vt:lpstr>
      <vt:lpstr>84</vt:lpstr>
      <vt:lpstr>1) He ! be ny hasoavana, Fa tonga ny fotoana, Ka Kristy Tompo teraka Hamonjy sy hanavotra.</vt:lpstr>
      <vt:lpstr>2) Ny fahotan’ny olona Dia lova tamin-drazana : Isika trany avokoa, Ka very re ny aina soa.</vt:lpstr>
      <vt:lpstr>3) Inty ny zaza masina e, Izay neken’ny Rainy hoe : “Ny Zanako Malalako, ‘Zay mamiko sy sitrakao”</vt:lpstr>
      <vt:lpstr>4) Ny dera eran-danitra Omeo an’Andriamanitra ‘Zay nahafoy ny Zanany Hanavotra ny olony.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84</dc:title>
  <dc:creator>SONO</dc:creator>
  <cp:lastModifiedBy>SONO</cp:lastModifiedBy>
  <cp:revision>1</cp:revision>
  <dcterms:created xsi:type="dcterms:W3CDTF">2014-10-12T08:36:04Z</dcterms:created>
  <dcterms:modified xsi:type="dcterms:W3CDTF">2014-10-12T08:40:43Z</dcterms:modified>
</cp:coreProperties>
</file>