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9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2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531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0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4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DB2360-DD3F-4B57-9C05-3E6A01BE9CA5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6CA49C-4990-48D6-81E1-7B054C30644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859782"/>
            <a:ext cx="6400800" cy="120015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85</a:t>
            </a:r>
            <a:endParaRPr lang="fr-FR" sz="16600" b="1" dirty="0"/>
          </a:p>
        </p:txBody>
      </p:sp>
    </p:spTree>
    <p:extLst>
      <p:ext uri="{BB962C8B-B14F-4D97-AF65-F5344CB8AC3E}">
        <p14:creationId xmlns:p14="http://schemas.microsoft.com/office/powerpoint/2010/main" val="40047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Avelao</a:t>
            </a:r>
            <a:r>
              <a:rPr lang="en-GB" sz="7200" b="1" dirty="0"/>
              <a:t> </a:t>
            </a:r>
            <a:r>
              <a:rPr lang="en-GB" sz="7200" b="1" dirty="0" err="1"/>
              <a:t>isika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te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tia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Mpanavotra</a:t>
            </a:r>
            <a:r>
              <a:rPr lang="en-GB" sz="7200" b="1" dirty="0"/>
              <a:t> </a:t>
            </a:r>
            <a:r>
              <a:rPr lang="en-GB" sz="7200" b="1" dirty="0" err="1"/>
              <a:t>antsika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Hanaraka</a:t>
            </a:r>
            <a:r>
              <a:rPr lang="en-GB" sz="7200" b="1" dirty="0" smtClean="0"/>
              <a:t> </a:t>
            </a:r>
            <a:r>
              <a:rPr lang="en-GB" sz="7200" b="1" dirty="0" err="1"/>
              <a:t>Azy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470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Aok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fantatsika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fitiavany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anton’ny</a:t>
            </a:r>
            <a:r>
              <a:rPr lang="en-GB" sz="7200" b="1" dirty="0"/>
              <a:t> </a:t>
            </a:r>
            <a:r>
              <a:rPr lang="en-GB" sz="7200" b="1" dirty="0" err="1"/>
              <a:t>asany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Hiderantsika</a:t>
            </a:r>
            <a:r>
              <a:rPr lang="en-GB" sz="7200" b="1" dirty="0" smtClean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16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/>
              <a:t>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fiantrany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Nijery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ory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Tratran-dRainy</a:t>
            </a:r>
            <a:r>
              <a:rPr lang="en-GB" sz="7200" b="1" dirty="0" smtClean="0"/>
              <a:t> </a:t>
            </a:r>
            <a:r>
              <a:rPr lang="en-GB" sz="7200" b="1" dirty="0" err="1"/>
              <a:t>nialany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teraka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20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/>
              <a:t>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fiantrany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Nijaly</a:t>
            </a:r>
            <a:r>
              <a:rPr lang="en-GB" sz="7200" b="1" dirty="0" smtClean="0"/>
              <a:t>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maty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6600" b="1" dirty="0" err="1" smtClean="0"/>
              <a:t>Hamonjeny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hisaorana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41899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Thème Office</vt:lpstr>
      <vt:lpstr>Capitaux</vt:lpstr>
      <vt:lpstr>85</vt:lpstr>
      <vt:lpstr>1) Avelao isika Izay te ho tia Ny Mpanavotra antsika Hanaraka Azy.</vt:lpstr>
      <vt:lpstr>2) Aoka ho fantatsika Ny fitiavany Sy ny anton’ny asany Hiderantsika azy.</vt:lpstr>
      <vt:lpstr>3) Be ny fiantrany, Nijery ny ory, Tratran-dRainy nialany Ho teraka olona.</vt:lpstr>
      <vt:lpstr>4) Be ny fiantrany, Nijaly ka maty Hamonjeny ny mpanota, Ka Izy hisaorana.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</dc:title>
  <dc:creator>SONO</dc:creator>
  <cp:lastModifiedBy>SONO</cp:lastModifiedBy>
  <cp:revision>1</cp:revision>
  <dcterms:created xsi:type="dcterms:W3CDTF">2014-10-12T08:40:45Z</dcterms:created>
  <dcterms:modified xsi:type="dcterms:W3CDTF">2014-10-12T08:46:28Z</dcterms:modified>
</cp:coreProperties>
</file>