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6E91-AE34-472D-ADD1-B632F3498A8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B52-117E-4D0B-9DA0-08EA6C9C8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8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6E91-AE34-472D-ADD1-B632F3498A8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B52-117E-4D0B-9DA0-08EA6C9C8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32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6E91-AE34-472D-ADD1-B632F3498A8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B52-117E-4D0B-9DA0-08EA6C9C8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68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6E91-AE34-472D-ADD1-B632F3498A8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B52-117E-4D0B-9DA0-08EA6C9C8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44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6E91-AE34-472D-ADD1-B632F3498A8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B52-117E-4D0B-9DA0-08EA6C9C8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44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6E91-AE34-472D-ADD1-B632F3498A8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B52-117E-4D0B-9DA0-08EA6C9C8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68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6E91-AE34-472D-ADD1-B632F3498A8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B52-117E-4D0B-9DA0-08EA6C9C8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50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6E91-AE34-472D-ADD1-B632F3498A8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B52-117E-4D0B-9DA0-08EA6C9C8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32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6E91-AE34-472D-ADD1-B632F3498A8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B52-117E-4D0B-9DA0-08EA6C9C8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48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6E91-AE34-472D-ADD1-B632F3498A8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B52-117E-4D0B-9DA0-08EA6C9C8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7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6E91-AE34-472D-ADD1-B632F3498A8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9B52-117E-4D0B-9DA0-08EA6C9C8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46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6E91-AE34-472D-ADD1-B632F3498A8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9B52-117E-4D0B-9DA0-08EA6C9C8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88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13588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86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3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5) </a:t>
            </a:r>
            <a:r>
              <a:rPr lang="en-GB" sz="6000" b="1" dirty="0" err="1"/>
              <a:t>Hosana</a:t>
            </a:r>
            <a:r>
              <a:rPr lang="en-GB" sz="6000" b="1" dirty="0"/>
              <a:t> !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Mpamonjy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7200" b="1" dirty="0" err="1" smtClean="0"/>
              <a:t>Hiraiko</a:t>
            </a:r>
            <a:r>
              <a:rPr lang="en-GB" sz="7200" b="1" dirty="0" smtClean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/>
              <a:t>mamin’ny</a:t>
            </a:r>
            <a:r>
              <a:rPr lang="en-GB" sz="7200" b="1" dirty="0"/>
              <a:t> </a:t>
            </a:r>
            <a:r>
              <a:rPr lang="en-GB" sz="7200" b="1" dirty="0" err="1"/>
              <a:t>tra-bonjy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fiderana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926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err="1"/>
              <a:t>Hosana</a:t>
            </a:r>
            <a:r>
              <a:rPr lang="en-GB" sz="7200" b="1" dirty="0"/>
              <a:t>, </a:t>
            </a:r>
            <a:r>
              <a:rPr lang="en-GB" sz="7200" b="1" dirty="0" err="1"/>
              <a:t>Tompo</a:t>
            </a:r>
            <a:r>
              <a:rPr lang="en-GB" sz="7200" b="1" dirty="0"/>
              <a:t> </a:t>
            </a:r>
            <a:r>
              <a:rPr lang="en-GB" sz="7200" b="1" dirty="0" err="1"/>
              <a:t>tsara</a:t>
            </a:r>
            <a:r>
              <a:rPr lang="en-GB" sz="7200" b="1" dirty="0"/>
              <a:t> !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Soava</a:t>
            </a:r>
            <a:r>
              <a:rPr lang="en-GB" sz="7200" b="1" dirty="0" smtClean="0"/>
              <a:t> </a:t>
            </a:r>
            <a:r>
              <a:rPr lang="en-GB" sz="7200" b="1" dirty="0" err="1"/>
              <a:t>di</a:t>
            </a:r>
            <a:r>
              <a:rPr lang="en-GB" sz="7200" b="1" i="1" dirty="0" err="1"/>
              <a:t>a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en-GB" sz="7200" b="1" dirty="0"/>
              <a:t> !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Handresy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devoly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No </a:t>
            </a:r>
            <a:r>
              <a:rPr lang="en-GB" sz="7200" b="1" dirty="0" err="1"/>
              <a:t>anton-dianao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926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1) </a:t>
            </a:r>
            <a:r>
              <a:rPr lang="en-GB" sz="7200" b="1" dirty="0" err="1"/>
              <a:t>Jereo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Mpamonjy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Izay</a:t>
            </a:r>
            <a:r>
              <a:rPr lang="en-GB" sz="7200" b="1" dirty="0" smtClean="0"/>
              <a:t> </a:t>
            </a:r>
            <a:r>
              <a:rPr lang="en-GB" sz="7200" b="1" dirty="0" err="1"/>
              <a:t>miakatra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Ho</a:t>
            </a:r>
            <a:r>
              <a:rPr lang="en-GB" sz="7200" b="1" dirty="0" smtClean="0"/>
              <a:t> </a:t>
            </a:r>
            <a:r>
              <a:rPr lang="en-GB" sz="7200" b="1" dirty="0" err="1"/>
              <a:t>ao</a:t>
            </a:r>
            <a:r>
              <a:rPr lang="en-GB" sz="7200" b="1" dirty="0"/>
              <a:t> </a:t>
            </a:r>
            <a:r>
              <a:rPr lang="en-GB" sz="7200" b="1" dirty="0" err="1"/>
              <a:t>Jerosalema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Hanao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avotra</a:t>
            </a:r>
            <a:r>
              <a:rPr lang="en-GB" sz="7200" b="1" dirty="0"/>
              <a:t> </a:t>
            </a:r>
            <a:r>
              <a:rPr lang="en-GB" sz="7200" b="1" dirty="0" smtClean="0"/>
              <a:t>;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07983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/>
              <a:t>Na </a:t>
            </a:r>
            <a:r>
              <a:rPr lang="en-GB" sz="7200" b="1" dirty="0" err="1"/>
              <a:t>dia</a:t>
            </a:r>
            <a:r>
              <a:rPr lang="en-GB" sz="7200" b="1" dirty="0"/>
              <a:t> be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ratsy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Mikendry</a:t>
            </a:r>
            <a:r>
              <a:rPr lang="en-GB" sz="7200" b="1" dirty="0" smtClean="0"/>
              <a:t> </a:t>
            </a:r>
            <a:r>
              <a:rPr lang="en-GB" sz="7200" b="1" dirty="0" err="1"/>
              <a:t>Azy</a:t>
            </a:r>
            <a:r>
              <a:rPr lang="en-GB" sz="7200" b="1" dirty="0"/>
              <a:t> </a:t>
            </a:r>
            <a:r>
              <a:rPr lang="en-GB" sz="7200" b="1" dirty="0" err="1"/>
              <a:t>ao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hamonjy</a:t>
            </a:r>
            <a:r>
              <a:rPr lang="en-GB" sz="7200" b="1" dirty="0"/>
              <a:t> </a:t>
            </a:r>
            <a:r>
              <a:rPr lang="en-GB" sz="7200" b="1" dirty="0" err="1"/>
              <a:t>azy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No </a:t>
            </a:r>
            <a:r>
              <a:rPr lang="en-GB" sz="7200" b="1" dirty="0" err="1"/>
              <a:t>tiany</a:t>
            </a:r>
            <a:r>
              <a:rPr lang="en-GB" sz="7200" b="1" dirty="0"/>
              <a:t> </a:t>
            </a:r>
            <a:r>
              <a:rPr lang="en-GB" sz="7200" b="1" dirty="0" err="1"/>
              <a:t>hatao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449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2)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biby</a:t>
            </a:r>
            <a:r>
              <a:rPr lang="en-GB" sz="7200" b="1" dirty="0"/>
              <a:t> </a:t>
            </a:r>
            <a:r>
              <a:rPr lang="en-GB" sz="7200" b="1" dirty="0" err="1"/>
              <a:t>manan-daza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No </a:t>
            </a:r>
            <a:r>
              <a:rPr lang="en-GB" sz="7200" b="1" dirty="0" err="1"/>
              <a:t>nitaingenany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Tsy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hitady</a:t>
            </a:r>
            <a:r>
              <a:rPr lang="en-GB" sz="7200" b="1" dirty="0"/>
              <a:t> </a:t>
            </a:r>
            <a:r>
              <a:rPr lang="en-GB" sz="7200" b="1" dirty="0" err="1"/>
              <a:t>laza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No </a:t>
            </a:r>
            <a:r>
              <a:rPr lang="en-GB" sz="7200" b="1" dirty="0" err="1"/>
              <a:t>nihaviany</a:t>
            </a:r>
            <a:r>
              <a:rPr lang="en-GB" sz="7200" b="1" dirty="0"/>
              <a:t>,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841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err="1"/>
              <a:t>Kanefa</a:t>
            </a:r>
            <a:r>
              <a:rPr lang="en-GB" sz="7200" b="1" dirty="0"/>
              <a:t> </a:t>
            </a:r>
            <a:r>
              <a:rPr lang="en-GB" sz="7200" b="1" dirty="0" err="1"/>
              <a:t>manan-kery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Handresy</a:t>
            </a:r>
            <a:r>
              <a:rPr lang="en-GB" sz="7200" b="1" dirty="0" smtClean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.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ratrany</a:t>
            </a:r>
            <a:r>
              <a:rPr lang="en-GB" sz="7200" b="1" dirty="0"/>
              <a:t> </a:t>
            </a:r>
            <a:r>
              <a:rPr lang="en-GB" sz="7200" b="1" dirty="0" err="1"/>
              <a:t>irery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No </a:t>
            </a:r>
            <a:r>
              <a:rPr lang="en-GB" sz="7200" b="1" dirty="0" err="1"/>
              <a:t>aina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498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3) </a:t>
            </a:r>
            <a:r>
              <a:rPr lang="en-GB" sz="7200" b="1" i="1" dirty="0" err="1"/>
              <a:t>I</a:t>
            </a:r>
            <a:r>
              <a:rPr lang="en-GB" sz="7200" b="1" dirty="0" err="1"/>
              <a:t>lay</a:t>
            </a:r>
            <a:r>
              <a:rPr lang="en-GB" sz="7200" b="1" dirty="0"/>
              <a:t> </a:t>
            </a:r>
            <a:r>
              <a:rPr lang="en-GB" sz="7200" b="1" dirty="0" err="1"/>
              <a:t>voasatro-tsilo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Noho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helokao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Dia</a:t>
            </a:r>
            <a:r>
              <a:rPr lang="en-GB" sz="7200" b="1" dirty="0" smtClean="0"/>
              <a:t> </a:t>
            </a:r>
            <a:r>
              <a:rPr lang="en-GB" sz="7200" b="1" dirty="0" err="1"/>
              <a:t>mety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maniry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Mpanjakanao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271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rany</a:t>
            </a:r>
            <a:r>
              <a:rPr lang="en-GB" sz="7200" b="1" dirty="0"/>
              <a:t> </a:t>
            </a:r>
            <a:r>
              <a:rPr lang="en-GB" sz="7200" b="1" dirty="0" err="1"/>
              <a:t>sarobidy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Omeny</a:t>
            </a:r>
            <a:r>
              <a:rPr lang="en-GB" sz="7200" b="1" dirty="0" smtClean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;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lanitra</a:t>
            </a:r>
            <a:r>
              <a:rPr lang="en-GB" sz="7200" b="1" dirty="0"/>
              <a:t> </a:t>
            </a:r>
            <a:r>
              <a:rPr lang="en-GB" sz="7200" b="1" dirty="0" err="1"/>
              <a:t>nihidy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Misokatr</a:t>
            </a:r>
            <a:r>
              <a:rPr lang="en-GB" sz="7200" b="1" i="1" dirty="0" err="1" smtClean="0"/>
              <a:t>a</a:t>
            </a:r>
            <a:r>
              <a:rPr lang="en-GB" sz="7200" b="1" dirty="0" smtClean="0"/>
              <a:t> </a:t>
            </a:r>
            <a:r>
              <a:rPr lang="en-GB" sz="7200" b="1" dirty="0" err="1"/>
              <a:t>aminao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494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4) </a:t>
            </a:r>
            <a:r>
              <a:rPr lang="en-GB" sz="7200" b="1" dirty="0" err="1"/>
              <a:t>Ampio</a:t>
            </a:r>
            <a:r>
              <a:rPr lang="en-GB" sz="7200" b="1" dirty="0"/>
              <a:t>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haiko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Hatolotra</a:t>
            </a:r>
            <a:r>
              <a:rPr lang="en-GB" sz="7200" b="1" dirty="0" smtClean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Jesosy</a:t>
            </a:r>
            <a:r>
              <a:rPr lang="en-GB" sz="7200" b="1" dirty="0" smtClean="0"/>
              <a:t> </a:t>
            </a:r>
            <a:r>
              <a:rPr lang="en-GB" sz="7200" b="1" dirty="0"/>
              <a:t>ô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aiko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Ho</a:t>
            </a:r>
            <a:r>
              <a:rPr lang="en-GB" sz="7200" b="1" dirty="0" smtClean="0"/>
              <a:t> </a:t>
            </a:r>
            <a:r>
              <a:rPr lang="en-GB" sz="7200" b="1" dirty="0" err="1"/>
              <a:t>voninahitrao</a:t>
            </a:r>
            <a:r>
              <a:rPr lang="en-GB" sz="7200" b="1" dirty="0"/>
              <a:t> ;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579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err="1"/>
              <a:t>Velariko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foko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Eo</a:t>
            </a:r>
            <a:r>
              <a:rPr lang="en-GB" sz="7200" b="1" dirty="0" smtClean="0"/>
              <a:t> </a:t>
            </a:r>
            <a:r>
              <a:rPr lang="en-GB" sz="7200" b="1" dirty="0" err="1"/>
              <a:t>anoloanao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Tsy</a:t>
            </a:r>
            <a:r>
              <a:rPr lang="en-GB" sz="7200" b="1" dirty="0" smtClean="0"/>
              <a:t> </a:t>
            </a:r>
            <a:r>
              <a:rPr lang="en-GB" sz="7200" b="1" dirty="0" err="1"/>
              <a:t>misy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foiko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/>
              <a:t>hodiovinao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35254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</Words>
  <Application>Microsoft Office PowerPoint</Application>
  <PresentationFormat>Affichage à l'écran (16:9)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86</vt:lpstr>
      <vt:lpstr>1) Jereo ny Mpamonjy Izay miakatra Ho ao Jerosalema Hanao ny avotra ;</vt:lpstr>
      <vt:lpstr>Na dia be ny ratsy Mikendry Azy ao, Ny mba hamonjy azy No tiany hatao.</vt:lpstr>
      <vt:lpstr>2) Tsy biby manan-daza No nitaingenany Tsy ny hitady laza No nihaviany,</vt:lpstr>
      <vt:lpstr>Kanefa manan-kery Handresy ho anao. Ny ratrany irery No aina ho anao.</vt:lpstr>
      <vt:lpstr>3) Ilay voasatro-tsilo Noho ny helokao Dia mety sy maniry Mba ho Mpanjakanao</vt:lpstr>
      <vt:lpstr>Ny rany sarobidy Omeny ho anao; Ny lanitra nihidy Misokatra aminao.</vt:lpstr>
      <vt:lpstr>4) Ampio mba ho haiko Hatolotra Anao, Jesosy ô ny aiko Ho voninahitrao ;</vt:lpstr>
      <vt:lpstr>Velariko ny foko Eo anoloanao, Tsy misy tsy ho foiko Mba hodiovinao.</vt:lpstr>
      <vt:lpstr>5) Hosana ! ry Mpamonjy, Hiraiko ho Anao Fa mamin’ny tra-bonjy Ny fiderana Anao.</vt:lpstr>
      <vt:lpstr>Hosana, Tompo tsara ! Soava dia izao ! Handresy ny devoly No anton-dianao.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</dc:title>
  <dc:creator>SONO</dc:creator>
  <cp:lastModifiedBy>SONO</cp:lastModifiedBy>
  <cp:revision>1</cp:revision>
  <dcterms:created xsi:type="dcterms:W3CDTF">2014-10-12T08:46:30Z</dcterms:created>
  <dcterms:modified xsi:type="dcterms:W3CDTF">2014-10-12T08:54:20Z</dcterms:modified>
</cp:coreProperties>
</file>