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3033-C89B-4DA0-8AE8-260671A438C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733-4F4A-47B0-89F9-A405AA22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814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3033-C89B-4DA0-8AE8-260671A438C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733-4F4A-47B0-89F9-A405AA22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0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3033-C89B-4DA0-8AE8-260671A438C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733-4F4A-47B0-89F9-A405AA22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429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3033-C89B-4DA0-8AE8-260671A438C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733-4F4A-47B0-89F9-A405AA22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197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3033-C89B-4DA0-8AE8-260671A438C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733-4F4A-47B0-89F9-A405AA22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90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3033-C89B-4DA0-8AE8-260671A438C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733-4F4A-47B0-89F9-A405AA22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74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3033-C89B-4DA0-8AE8-260671A438C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733-4F4A-47B0-89F9-A405AA22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58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3033-C89B-4DA0-8AE8-260671A438C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733-4F4A-47B0-89F9-A405AA22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82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3033-C89B-4DA0-8AE8-260671A438C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733-4F4A-47B0-89F9-A405AA22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535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3033-C89B-4DA0-8AE8-260671A438C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733-4F4A-47B0-89F9-A405AA22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216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3033-C89B-4DA0-8AE8-260671A438C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6733-4F4A-47B0-89F9-A405AA22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87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33033-C89B-4DA0-8AE8-260671A438C6}" type="datetimeFigureOut">
              <a:rPr lang="fr-FR" smtClean="0"/>
              <a:t>12/10/2014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6733-4F4A-47B0-89F9-A405AA22A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264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53207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87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01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3339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Nitomany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nety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tra-bonjy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/>
              <a:t>Israely</a:t>
            </a:r>
            <a:r>
              <a:rPr lang="en-GB" sz="6000" b="1" dirty="0" smtClean="0"/>
              <a:t> </a:t>
            </a:r>
            <a:r>
              <a:rPr lang="en-GB" sz="6000" b="1" dirty="0" err="1"/>
              <a:t>olony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981718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3339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7200" b="1" dirty="0" smtClean="0">
                <a:solidFill>
                  <a:srgbClr val="FF0000"/>
                </a:solidFill>
              </a:rPr>
              <a:t>2) </a:t>
            </a:r>
            <a:r>
              <a:rPr lang="en-GB" sz="7200" b="1" dirty="0" err="1"/>
              <a:t>Izy</a:t>
            </a:r>
            <a:r>
              <a:rPr lang="en-GB" sz="7200" b="1" dirty="0"/>
              <a:t>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nanambara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Taminy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teny</a:t>
            </a:r>
            <a:r>
              <a:rPr lang="en-GB" sz="7200" b="1" dirty="0"/>
              <a:t> </a:t>
            </a:r>
            <a:r>
              <a:rPr lang="en-GB" sz="7200" b="1" dirty="0" err="1"/>
              <a:t>tsara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Feno</a:t>
            </a:r>
            <a:r>
              <a:rPr lang="en-GB" sz="7200" b="1" dirty="0" smtClean="0"/>
              <a:t> </a:t>
            </a:r>
            <a:r>
              <a:rPr lang="en-GB" sz="7200" b="1" dirty="0" err="1"/>
              <a:t>fitiavana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337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3339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jamba</a:t>
            </a:r>
            <a:r>
              <a:rPr lang="en-GB" sz="6600" b="1" dirty="0"/>
              <a:t>, </a:t>
            </a:r>
            <a:r>
              <a:rPr lang="en-GB" sz="6600" b="1" dirty="0" err="1"/>
              <a:t>kilemaina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Moana</a:t>
            </a:r>
            <a:r>
              <a:rPr lang="en-GB" sz="7200" b="1" dirty="0" smtClean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very </a:t>
            </a:r>
            <a:r>
              <a:rPr lang="en-GB" sz="7200" b="1" dirty="0" err="1"/>
              <a:t>saina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Dia</a:t>
            </a:r>
            <a:r>
              <a:rPr lang="en-GB" sz="7200" b="1" dirty="0" smtClean="0"/>
              <a:t> </a:t>
            </a:r>
            <a:r>
              <a:rPr lang="en-GB" sz="7200" b="1" dirty="0" err="1"/>
              <a:t>nositraniny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607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3339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7200" b="1" dirty="0" smtClean="0">
                <a:solidFill>
                  <a:srgbClr val="FF0000"/>
                </a:solidFill>
              </a:rPr>
              <a:t>4) </a:t>
            </a:r>
            <a:r>
              <a:rPr lang="en-GB" sz="7200" b="1" dirty="0"/>
              <a:t>He !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r>
              <a:rPr lang="en-GB" sz="7200" b="1" dirty="0"/>
              <a:t> </a:t>
            </a:r>
            <a:r>
              <a:rPr lang="en-GB" sz="7200" b="1" dirty="0" err="1"/>
              <a:t>efa</a:t>
            </a:r>
            <a:r>
              <a:rPr lang="en-GB" sz="7200" b="1" dirty="0"/>
              <a:t> vita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Nefa</a:t>
            </a:r>
            <a:r>
              <a:rPr lang="en-GB" sz="7200" b="1" dirty="0" smtClean="0"/>
              <a:t> </a:t>
            </a:r>
            <a:r>
              <a:rPr lang="en-GB" sz="7200" b="1" dirty="0" err="1"/>
              <a:t>nody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nahita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ankamaroany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93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3339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7200" b="1" dirty="0" smtClean="0">
                <a:solidFill>
                  <a:srgbClr val="FF0000"/>
                </a:solidFill>
              </a:rPr>
              <a:t>5) </a:t>
            </a:r>
            <a:r>
              <a:rPr lang="en-GB" sz="7200" b="1" dirty="0" err="1"/>
              <a:t>Ary</a:t>
            </a:r>
            <a:r>
              <a:rPr lang="en-GB" sz="7200" b="1" dirty="0"/>
              <a:t> </a:t>
            </a:r>
            <a:r>
              <a:rPr lang="en-GB" sz="7200" b="1" dirty="0" err="1"/>
              <a:t>lotika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fony</a:t>
            </a:r>
            <a:r>
              <a:rPr lang="en-GB" sz="7200" b="1" dirty="0"/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/>
              <a:t>Koa </a:t>
            </a:r>
            <a:r>
              <a:rPr lang="en-GB" sz="7200" b="1" dirty="0" err="1"/>
              <a:t>halany</a:t>
            </a:r>
            <a:r>
              <a:rPr lang="en-GB" sz="7200" b="1" dirty="0"/>
              <a:t> ‘lay </a:t>
            </a:r>
            <a:r>
              <a:rPr lang="en-GB" sz="7200" b="1" dirty="0" err="1"/>
              <a:t>ony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Feno</a:t>
            </a:r>
            <a:r>
              <a:rPr lang="en-GB" sz="7200" b="1" dirty="0" smtClean="0"/>
              <a:t> </a:t>
            </a:r>
            <a:r>
              <a:rPr lang="en-GB" sz="7200" b="1" dirty="0" err="1"/>
              <a:t>rano</a:t>
            </a:r>
            <a:r>
              <a:rPr lang="en-GB" sz="7200" b="1" dirty="0"/>
              <a:t> </a:t>
            </a:r>
            <a:r>
              <a:rPr lang="en-GB" sz="7200" b="1" dirty="0" err="1"/>
              <a:t>velona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2040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3339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6000" b="1" dirty="0" smtClean="0">
                <a:solidFill>
                  <a:srgbClr val="FF0000"/>
                </a:solidFill>
              </a:rPr>
              <a:t>6)</a:t>
            </a:r>
            <a:r>
              <a:rPr lang="en-GB" sz="6000" b="1" dirty="0" smtClean="0"/>
              <a:t>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Mpamonjiko</a:t>
            </a:r>
            <a:r>
              <a:rPr lang="en-GB" sz="6000" b="1" dirty="0"/>
              <a:t> </a:t>
            </a:r>
            <a:r>
              <a:rPr lang="en-GB" sz="6000" b="1" dirty="0" err="1"/>
              <a:t>malala</a:t>
            </a:r>
            <a:r>
              <a:rPr lang="en-GB" sz="6000" b="1" dirty="0"/>
              <a:t> !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7200" b="1" dirty="0" err="1" smtClean="0"/>
              <a:t>Aoka</a:t>
            </a:r>
            <a:r>
              <a:rPr lang="en-GB" sz="7200" b="1" dirty="0" smtClean="0"/>
              <a:t> </a:t>
            </a:r>
            <a:r>
              <a:rPr lang="en-GB" sz="7200" b="1" dirty="0" err="1"/>
              <a:t>aho</a:t>
            </a:r>
            <a:r>
              <a:rPr lang="en-GB" sz="7200" b="1" dirty="0"/>
              <a:t> </a:t>
            </a:r>
            <a:r>
              <a:rPr lang="en-GB" sz="7200" b="1" dirty="0" err="1"/>
              <a:t>hahalala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/>
              <a:t>fitomanianao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5552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3339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7200" b="1" dirty="0" smtClean="0">
                <a:solidFill>
                  <a:srgbClr val="FF0000"/>
                </a:solidFill>
              </a:rPr>
              <a:t>7) </a:t>
            </a:r>
            <a:r>
              <a:rPr lang="en-GB" sz="7200" b="1" dirty="0" err="1"/>
              <a:t>Ary</a:t>
            </a:r>
            <a:r>
              <a:rPr lang="en-GB" sz="7200" b="1" dirty="0"/>
              <a:t> </a:t>
            </a:r>
            <a:r>
              <a:rPr lang="en-GB" sz="7200" b="1" dirty="0" err="1"/>
              <a:t>hahalala</a:t>
            </a:r>
            <a:r>
              <a:rPr lang="en-GB" sz="7200" b="1" dirty="0"/>
              <a:t> </a:t>
            </a:r>
            <a:r>
              <a:rPr lang="en-GB" sz="7200" b="1" dirty="0" err="1"/>
              <a:t>koa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soa</a:t>
            </a:r>
            <a:r>
              <a:rPr lang="en-GB" sz="7200" b="1" dirty="0"/>
              <a:t> </a:t>
            </a:r>
            <a:r>
              <a:rPr lang="en-GB" sz="7200" b="1" dirty="0" err="1"/>
              <a:t>mahavoa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/>
              <a:t>Raha</a:t>
            </a:r>
            <a:r>
              <a:rPr lang="en-GB" sz="7200" b="1" dirty="0" smtClean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raisina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27590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</Words>
  <Application>Microsoft Office PowerPoint</Application>
  <PresentationFormat>Affichage à l'écran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87</vt:lpstr>
      <vt:lpstr>1) Nitomany ny Mpamonjy Fa tsy nety ho tra-bonjy Israely olony.</vt:lpstr>
      <vt:lpstr>2) Izy dia nanambara Taminy ny teny tsara Feno fitiavana.</vt:lpstr>
      <vt:lpstr>3) Ka ny jamba, kilemaina Moana sy very saina, Dia nositraniny.</vt:lpstr>
      <vt:lpstr>4) He ! ny soa efa vita Nefa nody tsy nahita Ny ankamaroany.</vt:lpstr>
      <vt:lpstr>5) Ary lotika ny fony, Koa halany ‘lay ony Feno rano velona.</vt:lpstr>
      <vt:lpstr>6) Ry Mpamonjiko malala ! Aoka aho hahalala Ny fitomanianao.</vt:lpstr>
      <vt:lpstr>7) Ary hahalala koa Fa ny soa mahavoa Raha tsy ho raisina.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87</dc:title>
  <dc:creator>SONO</dc:creator>
  <cp:lastModifiedBy>SONO</cp:lastModifiedBy>
  <cp:revision>1</cp:revision>
  <dcterms:created xsi:type="dcterms:W3CDTF">2014-10-12T08:54:43Z</dcterms:created>
  <dcterms:modified xsi:type="dcterms:W3CDTF">2014-10-12T09:04:01Z</dcterms:modified>
</cp:coreProperties>
</file>