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CD44-B091-4559-9B72-13D8E6A5EB45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46AF-638E-40FA-B5ED-A43BE0BD4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1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CD44-B091-4559-9B72-13D8E6A5EB45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46AF-638E-40FA-B5ED-A43BE0BD4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75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CD44-B091-4559-9B72-13D8E6A5EB45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46AF-638E-40FA-B5ED-A43BE0BD4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90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CD44-B091-4559-9B72-13D8E6A5EB45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46AF-638E-40FA-B5ED-A43BE0BD4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02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CD44-B091-4559-9B72-13D8E6A5EB45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46AF-638E-40FA-B5ED-A43BE0BD4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26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CD44-B091-4559-9B72-13D8E6A5EB45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46AF-638E-40FA-B5ED-A43BE0BD4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34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CD44-B091-4559-9B72-13D8E6A5EB45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46AF-638E-40FA-B5ED-A43BE0BD4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85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CD44-B091-4559-9B72-13D8E6A5EB45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46AF-638E-40FA-B5ED-A43BE0BD4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0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CD44-B091-4559-9B72-13D8E6A5EB45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46AF-638E-40FA-B5ED-A43BE0BD4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59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CD44-B091-4559-9B72-13D8E6A5EB45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46AF-638E-40FA-B5ED-A43BE0BD4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CD44-B091-4559-9B72-13D8E6A5EB45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46AF-638E-40FA-B5ED-A43BE0BD4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51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CD44-B091-4559-9B72-13D8E6A5EB45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D46AF-638E-40FA-B5ED-A43BE0BD4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03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3800" b="1" dirty="0" smtClean="0"/>
              <a:t>90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Tsy</a:t>
            </a:r>
            <a:r>
              <a:rPr lang="fr-FR" dirty="0" smtClean="0"/>
              <a:t> </a:t>
            </a:r>
            <a:r>
              <a:rPr lang="fr-FR" dirty="0" err="1" smtClean="0"/>
              <a:t>haiko</a:t>
            </a:r>
            <a:r>
              <a:rPr lang="fr-FR" dirty="0" smtClean="0"/>
              <a:t> </a:t>
            </a:r>
            <a:r>
              <a:rPr lang="fr-FR" dirty="0" err="1" smtClean="0"/>
              <a:t>ny</a:t>
            </a:r>
            <a:r>
              <a:rPr lang="fr-FR" dirty="0" smtClean="0"/>
              <a:t> </a:t>
            </a:r>
            <a:r>
              <a:rPr lang="fr-FR" dirty="0" err="1" smtClean="0"/>
              <a:t>milaza</a:t>
            </a:r>
            <a:r>
              <a:rPr lang="fr-FR" dirty="0" smtClean="0"/>
              <a:t> </a:t>
            </a:r>
            <a:r>
              <a:rPr lang="fr-FR" smtClean="0"/>
              <a:t>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3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1779662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i="1" dirty="0" err="1" smtClean="0"/>
              <a:t>Fitiavana</a:t>
            </a:r>
            <a:r>
              <a:rPr lang="en-GB" sz="6600" b="1" i="1" dirty="0" smtClean="0"/>
              <a:t> </a:t>
            </a:r>
            <a:r>
              <a:rPr lang="en-GB" sz="6600" b="1" i="1" dirty="0" err="1"/>
              <a:t>ahy</a:t>
            </a:r>
            <a:r>
              <a:rPr lang="en-GB" sz="6600" b="1" i="1" dirty="0"/>
              <a:t> re,</a:t>
            </a:r>
            <a:r>
              <a:rPr lang="fr-FR" sz="6600" b="1" i="1" dirty="0" smtClean="0">
                <a:effectLst/>
              </a:rPr>
              <a:t/>
            </a:r>
            <a:br>
              <a:rPr lang="fr-FR" sz="6600" b="1" i="1" dirty="0" smtClean="0">
                <a:effectLst/>
              </a:rPr>
            </a:br>
            <a:r>
              <a:rPr lang="en-GB" sz="6600" b="1" i="1" dirty="0" err="1" smtClean="0"/>
              <a:t>Ry</a:t>
            </a:r>
            <a:r>
              <a:rPr lang="en-GB" sz="6600" b="1" i="1" dirty="0" smtClean="0"/>
              <a:t> </a:t>
            </a:r>
            <a:r>
              <a:rPr lang="en-GB" sz="6600" b="1" i="1" dirty="0" err="1"/>
              <a:t>Tompo</a:t>
            </a:r>
            <a:r>
              <a:rPr lang="en-GB" sz="6600" b="1" i="1" dirty="0"/>
              <a:t> </a:t>
            </a:r>
            <a:r>
              <a:rPr lang="en-GB" sz="6600" b="1" i="1" dirty="0" err="1"/>
              <a:t>masina</a:t>
            </a:r>
            <a:r>
              <a:rPr lang="en-GB" sz="6600" b="1" i="1" dirty="0"/>
              <a:t> ô !</a:t>
            </a:r>
            <a:r>
              <a:rPr lang="fr-FR" sz="6600" b="1" i="1" dirty="0" smtClean="0">
                <a:effectLst/>
              </a:rPr>
              <a:t/>
            </a:r>
            <a:br>
              <a:rPr lang="fr-FR" sz="6600" b="1" i="1" dirty="0" smtClean="0">
                <a:effectLst/>
              </a:rPr>
            </a:br>
            <a:r>
              <a:rPr lang="en-GB" sz="6600" b="1" i="1" dirty="0" smtClean="0"/>
              <a:t>No </a:t>
            </a:r>
            <a:r>
              <a:rPr lang="en-GB" sz="6600" b="1" i="1" dirty="0" err="1"/>
              <a:t>niaretanao</a:t>
            </a:r>
            <a:r>
              <a:rPr lang="fr-FR" sz="6600" b="1" i="1" dirty="0" smtClean="0">
                <a:effectLst/>
              </a:rPr>
              <a:t/>
            </a:r>
            <a:br>
              <a:rPr lang="fr-FR" sz="6600" b="1" i="1" dirty="0" smtClean="0">
                <a:effectLst/>
              </a:rPr>
            </a:br>
            <a:r>
              <a:rPr lang="en-GB" sz="6600" b="1" i="1" dirty="0" err="1" smtClean="0"/>
              <a:t>Izao</a:t>
            </a:r>
            <a:r>
              <a:rPr lang="en-GB" sz="6600" b="1" i="1" dirty="0" smtClean="0"/>
              <a:t> </a:t>
            </a:r>
            <a:r>
              <a:rPr lang="en-GB" sz="6600" b="1" i="1" dirty="0" err="1"/>
              <a:t>mangidy</a:t>
            </a:r>
            <a:r>
              <a:rPr lang="en-GB" sz="6600" b="1" i="1" dirty="0"/>
              <a:t> ‘</a:t>
            </a:r>
            <a:r>
              <a:rPr lang="en-GB" sz="6600" b="1" i="1" dirty="0" err="1"/>
              <a:t>zao</a:t>
            </a:r>
            <a:r>
              <a:rPr lang="en-GB" sz="6600" b="1" i="1" dirty="0"/>
              <a:t> !</a:t>
            </a:r>
            <a:endParaRPr lang="fr-FR" sz="6600" b="1" i="1" dirty="0"/>
          </a:p>
        </p:txBody>
      </p:sp>
    </p:spTree>
    <p:extLst>
      <p:ext uri="{BB962C8B-B14F-4D97-AF65-F5344CB8AC3E}">
        <p14:creationId xmlns:p14="http://schemas.microsoft.com/office/powerpoint/2010/main" val="21717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512" y="1813843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/>
              <a:t>1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haiko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milaza</a:t>
            </a:r>
            <a:r>
              <a:rPr lang="en-GB" sz="6600" b="1" dirty="0"/>
              <a:t> re,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‘</a:t>
            </a:r>
            <a:r>
              <a:rPr lang="en-GB" sz="6600" b="1" dirty="0"/>
              <a:t>Lay </a:t>
            </a:r>
            <a:r>
              <a:rPr lang="en-GB" sz="6600" b="1" dirty="0" err="1"/>
              <a:t>fahorianao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Irery</a:t>
            </a:r>
            <a:r>
              <a:rPr lang="en-GB" sz="6600" b="1" dirty="0" smtClean="0"/>
              <a:t> </a:t>
            </a:r>
            <a:r>
              <a:rPr lang="en-GB" sz="6600" b="1" dirty="0" err="1"/>
              <a:t>tao</a:t>
            </a:r>
            <a:r>
              <a:rPr lang="en-GB" sz="6600" b="1" dirty="0"/>
              <a:t> </a:t>
            </a:r>
            <a:r>
              <a:rPr lang="en-GB" sz="6600" b="1" dirty="0" err="1"/>
              <a:t>Getsemane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Ry</a:t>
            </a:r>
            <a:r>
              <a:rPr lang="en-GB" sz="6600" b="1" dirty="0" smtClean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</a:t>
            </a:r>
            <a:r>
              <a:rPr lang="en-GB" sz="6600" b="1" dirty="0" err="1"/>
              <a:t>masina</a:t>
            </a:r>
            <a:r>
              <a:rPr lang="en-GB" sz="6600" b="1" dirty="0"/>
              <a:t> ô </a:t>
            </a:r>
            <a:r>
              <a:rPr lang="en-GB" sz="6600" b="1" dirty="0" smtClean="0"/>
              <a:t>!  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81984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512" y="1813843"/>
            <a:ext cx="9144000" cy="973931"/>
          </a:xfrm>
        </p:spPr>
        <p:txBody>
          <a:bodyPr>
            <a:noAutofit/>
          </a:bodyPr>
          <a:lstStyle/>
          <a:p>
            <a:r>
              <a:rPr lang="en-GB" sz="7200" b="1" dirty="0" err="1" smtClean="0"/>
              <a:t>Tarihonao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saiko</a:t>
            </a:r>
            <a:r>
              <a:rPr lang="en-GB" sz="7200" b="1" dirty="0" smtClean="0"/>
              <a:t> e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Ho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ao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Getsemane</a:t>
            </a:r>
            <a:r>
              <a:rPr lang="en-GB" sz="7200" b="1" dirty="0" smtClean="0"/>
              <a:t>.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Hahita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fitiavanao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Izao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tontolo</a:t>
            </a:r>
            <a:r>
              <a:rPr lang="en-GB" sz="7200" b="1" dirty="0" smtClean="0"/>
              <a:t> ‘</a:t>
            </a:r>
            <a:r>
              <a:rPr lang="en-GB" sz="7200" b="1" dirty="0" err="1" smtClean="0"/>
              <a:t>zao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6607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1779662"/>
            <a:ext cx="9144000" cy="973931"/>
          </a:xfrm>
        </p:spPr>
        <p:txBody>
          <a:bodyPr>
            <a:noAutofit/>
          </a:bodyPr>
          <a:lstStyle/>
          <a:p>
            <a:r>
              <a:rPr lang="en-GB" sz="7200" b="1" i="1" dirty="0" err="1" smtClean="0"/>
              <a:t>Fitiavana</a:t>
            </a:r>
            <a:r>
              <a:rPr lang="en-GB" sz="7200" b="1" i="1" dirty="0" smtClean="0"/>
              <a:t> </a:t>
            </a:r>
            <a:r>
              <a:rPr lang="en-GB" sz="7200" b="1" i="1" dirty="0" err="1"/>
              <a:t>ahy</a:t>
            </a:r>
            <a:r>
              <a:rPr lang="en-GB" sz="7200" b="1" i="1" dirty="0"/>
              <a:t> re,</a:t>
            </a:r>
            <a:r>
              <a:rPr lang="fr-FR" sz="7200" b="1" i="1" dirty="0" smtClean="0">
                <a:effectLst/>
              </a:rPr>
              <a:t/>
            </a:r>
            <a:br>
              <a:rPr lang="fr-FR" sz="7200" b="1" i="1" dirty="0" smtClean="0">
                <a:effectLst/>
              </a:rPr>
            </a:br>
            <a:r>
              <a:rPr lang="en-GB" sz="7200" b="1" i="1" dirty="0" err="1" smtClean="0"/>
              <a:t>Ry</a:t>
            </a:r>
            <a:r>
              <a:rPr lang="en-GB" sz="7200" b="1" i="1" dirty="0" smtClean="0"/>
              <a:t> </a:t>
            </a:r>
            <a:r>
              <a:rPr lang="en-GB" sz="7200" b="1" i="1" dirty="0" err="1"/>
              <a:t>Tompo</a:t>
            </a:r>
            <a:r>
              <a:rPr lang="en-GB" sz="7200" b="1" i="1" dirty="0"/>
              <a:t> </a:t>
            </a:r>
            <a:r>
              <a:rPr lang="en-GB" sz="7200" b="1" i="1" dirty="0" err="1"/>
              <a:t>masina</a:t>
            </a:r>
            <a:r>
              <a:rPr lang="en-GB" sz="7200" b="1" i="1" dirty="0"/>
              <a:t> ô !</a:t>
            </a:r>
            <a:r>
              <a:rPr lang="fr-FR" sz="7200" b="1" i="1" dirty="0" smtClean="0">
                <a:effectLst/>
              </a:rPr>
              <a:t/>
            </a:r>
            <a:br>
              <a:rPr lang="fr-FR" sz="7200" b="1" i="1" dirty="0" smtClean="0">
                <a:effectLst/>
              </a:rPr>
            </a:br>
            <a:r>
              <a:rPr lang="en-GB" sz="7200" b="1" i="1" dirty="0" smtClean="0"/>
              <a:t>No </a:t>
            </a:r>
            <a:r>
              <a:rPr lang="en-GB" sz="7200" b="1" i="1" dirty="0" err="1"/>
              <a:t>niaretanao</a:t>
            </a:r>
            <a:r>
              <a:rPr lang="fr-FR" sz="7200" b="1" i="1" dirty="0" smtClean="0">
                <a:effectLst/>
              </a:rPr>
              <a:t/>
            </a:r>
            <a:br>
              <a:rPr lang="fr-FR" sz="7200" b="1" i="1" dirty="0" smtClean="0">
                <a:effectLst/>
              </a:rPr>
            </a:br>
            <a:r>
              <a:rPr lang="en-GB" sz="7200" b="1" i="1" dirty="0" err="1" smtClean="0"/>
              <a:t>Izao</a:t>
            </a:r>
            <a:r>
              <a:rPr lang="en-GB" sz="7200" b="1" i="1" dirty="0" smtClean="0"/>
              <a:t> </a:t>
            </a:r>
            <a:r>
              <a:rPr lang="en-GB" sz="7200" b="1" i="1" dirty="0" err="1"/>
              <a:t>mangidy</a:t>
            </a:r>
            <a:r>
              <a:rPr lang="en-GB" sz="7200" b="1" i="1" dirty="0"/>
              <a:t> ‘</a:t>
            </a:r>
            <a:r>
              <a:rPr lang="en-GB" sz="7200" b="1" i="1" dirty="0" err="1"/>
              <a:t>zao</a:t>
            </a:r>
            <a:r>
              <a:rPr lang="en-GB" sz="7200" b="1" i="1" dirty="0"/>
              <a:t> !</a:t>
            </a:r>
            <a:endParaRPr lang="fr-FR" sz="7200" b="1" i="1" dirty="0"/>
          </a:p>
        </p:txBody>
      </p:sp>
    </p:spTree>
    <p:extLst>
      <p:ext uri="{BB962C8B-B14F-4D97-AF65-F5344CB8AC3E}">
        <p14:creationId xmlns:p14="http://schemas.microsoft.com/office/powerpoint/2010/main" val="110577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512" y="1813843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/>
              <a:t>2 </a:t>
            </a:r>
            <a:r>
              <a:rPr lang="en-GB" sz="6600" b="1" dirty="0" err="1"/>
              <a:t>Nangorohoro</a:t>
            </a:r>
            <a:r>
              <a:rPr lang="en-GB" sz="6600" b="1" dirty="0"/>
              <a:t> </a:t>
            </a:r>
            <a:r>
              <a:rPr lang="en-GB" sz="6600" b="1" dirty="0" err="1"/>
              <a:t>mafy</a:t>
            </a:r>
            <a:r>
              <a:rPr lang="en-GB" sz="6600" b="1" dirty="0"/>
              <a:t> re,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fonao</a:t>
            </a:r>
            <a:r>
              <a:rPr lang="en-GB" sz="6600" b="1" dirty="0"/>
              <a:t>,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tia</a:t>
            </a:r>
            <a:r>
              <a:rPr lang="en-GB" sz="6600" b="1" dirty="0"/>
              <a:t>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tsembokao’zay</a:t>
            </a:r>
            <a:r>
              <a:rPr lang="en-GB" sz="6600" b="1" dirty="0"/>
              <a:t> </a:t>
            </a:r>
            <a:r>
              <a:rPr lang="en-GB" sz="6600" b="1" dirty="0" err="1"/>
              <a:t>nitete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Nanjary</a:t>
            </a:r>
            <a:r>
              <a:rPr lang="en-GB" sz="6600" b="1" dirty="0" smtClean="0"/>
              <a:t> </a:t>
            </a:r>
            <a:r>
              <a:rPr lang="en-GB" sz="6600" b="1" dirty="0"/>
              <a:t>toy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ra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867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512" y="1813843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err="1"/>
              <a:t>Endrey</a:t>
            </a:r>
            <a:r>
              <a:rPr lang="en-GB" sz="6600" b="1" dirty="0"/>
              <a:t>,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fahorianao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Nangotraka</a:t>
            </a:r>
            <a:r>
              <a:rPr lang="en-GB" sz="6600" b="1" dirty="0" smtClean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Tsy</a:t>
            </a:r>
            <a:r>
              <a:rPr lang="en-GB" sz="6600" b="1" dirty="0" smtClean="0"/>
              <a:t> </a:t>
            </a:r>
            <a:r>
              <a:rPr lang="en-GB" sz="6600" b="1" dirty="0" err="1"/>
              <a:t>maintsy</a:t>
            </a:r>
            <a:r>
              <a:rPr lang="en-GB" sz="6600" b="1" dirty="0"/>
              <a:t> </a:t>
            </a:r>
            <a:r>
              <a:rPr lang="en-GB" sz="6600" b="1" dirty="0" err="1"/>
              <a:t>nosotroinao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Ilay</a:t>
            </a:r>
            <a:r>
              <a:rPr lang="en-GB" sz="6600" b="1" dirty="0" smtClean="0"/>
              <a:t> </a:t>
            </a:r>
            <a:r>
              <a:rPr lang="en-GB" sz="6600" b="1" dirty="0" err="1"/>
              <a:t>kapoaka</a:t>
            </a:r>
            <a:r>
              <a:rPr lang="en-GB" sz="6600" b="1" dirty="0"/>
              <a:t> </a:t>
            </a:r>
            <a:r>
              <a:rPr lang="en-GB" sz="6600" b="1" dirty="0" err="1"/>
              <a:t>tao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636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1779662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i="1" dirty="0" err="1" smtClean="0"/>
              <a:t>Fitiavana</a:t>
            </a:r>
            <a:r>
              <a:rPr lang="en-GB" sz="6600" b="1" i="1" dirty="0" smtClean="0"/>
              <a:t> </a:t>
            </a:r>
            <a:r>
              <a:rPr lang="en-GB" sz="6600" b="1" i="1" dirty="0" err="1"/>
              <a:t>ahy</a:t>
            </a:r>
            <a:r>
              <a:rPr lang="en-GB" sz="6600" b="1" i="1" dirty="0"/>
              <a:t> re,</a:t>
            </a:r>
            <a:r>
              <a:rPr lang="fr-FR" sz="6600" b="1" i="1" dirty="0" smtClean="0">
                <a:effectLst/>
              </a:rPr>
              <a:t/>
            </a:r>
            <a:br>
              <a:rPr lang="fr-FR" sz="6600" b="1" i="1" dirty="0" smtClean="0">
                <a:effectLst/>
              </a:rPr>
            </a:br>
            <a:r>
              <a:rPr lang="en-GB" sz="6600" b="1" i="1" dirty="0" err="1" smtClean="0"/>
              <a:t>Ry</a:t>
            </a:r>
            <a:r>
              <a:rPr lang="en-GB" sz="6600" b="1" i="1" dirty="0" smtClean="0"/>
              <a:t> </a:t>
            </a:r>
            <a:r>
              <a:rPr lang="en-GB" sz="6600" b="1" i="1" dirty="0" err="1"/>
              <a:t>Tompo</a:t>
            </a:r>
            <a:r>
              <a:rPr lang="en-GB" sz="6600" b="1" i="1" dirty="0"/>
              <a:t> </a:t>
            </a:r>
            <a:r>
              <a:rPr lang="en-GB" sz="6600" b="1" i="1" dirty="0" err="1"/>
              <a:t>masina</a:t>
            </a:r>
            <a:r>
              <a:rPr lang="en-GB" sz="6600" b="1" i="1" dirty="0"/>
              <a:t> ô !</a:t>
            </a:r>
            <a:r>
              <a:rPr lang="fr-FR" sz="6600" b="1" i="1" dirty="0" smtClean="0">
                <a:effectLst/>
              </a:rPr>
              <a:t/>
            </a:r>
            <a:br>
              <a:rPr lang="fr-FR" sz="6600" b="1" i="1" dirty="0" smtClean="0">
                <a:effectLst/>
              </a:rPr>
            </a:br>
            <a:r>
              <a:rPr lang="en-GB" sz="6600" b="1" i="1" dirty="0" smtClean="0"/>
              <a:t>No </a:t>
            </a:r>
            <a:r>
              <a:rPr lang="en-GB" sz="6600" b="1" i="1" dirty="0" err="1"/>
              <a:t>niaretanao</a:t>
            </a:r>
            <a:r>
              <a:rPr lang="fr-FR" sz="6600" b="1" i="1" dirty="0" smtClean="0">
                <a:effectLst/>
              </a:rPr>
              <a:t/>
            </a:r>
            <a:br>
              <a:rPr lang="fr-FR" sz="6600" b="1" i="1" dirty="0" smtClean="0">
                <a:effectLst/>
              </a:rPr>
            </a:br>
            <a:r>
              <a:rPr lang="en-GB" sz="6600" b="1" i="1" dirty="0" err="1" smtClean="0"/>
              <a:t>Izao</a:t>
            </a:r>
            <a:r>
              <a:rPr lang="en-GB" sz="6600" b="1" i="1" dirty="0" smtClean="0"/>
              <a:t> </a:t>
            </a:r>
            <a:r>
              <a:rPr lang="en-GB" sz="6600" b="1" i="1" dirty="0" err="1"/>
              <a:t>mangidy</a:t>
            </a:r>
            <a:r>
              <a:rPr lang="en-GB" sz="6600" b="1" i="1" dirty="0"/>
              <a:t> ‘</a:t>
            </a:r>
            <a:r>
              <a:rPr lang="en-GB" sz="6600" b="1" i="1" dirty="0" err="1"/>
              <a:t>zao</a:t>
            </a:r>
            <a:r>
              <a:rPr lang="en-GB" sz="6600" b="1" i="1" dirty="0"/>
              <a:t> !</a:t>
            </a:r>
            <a:endParaRPr lang="fr-FR" sz="6600" b="1" i="1" dirty="0"/>
          </a:p>
        </p:txBody>
      </p:sp>
    </p:spTree>
    <p:extLst>
      <p:ext uri="{BB962C8B-B14F-4D97-AF65-F5344CB8AC3E}">
        <p14:creationId xmlns:p14="http://schemas.microsoft.com/office/powerpoint/2010/main" val="396463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462" y="1885851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/>
              <a:t>3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en-GB" sz="6600" b="1" dirty="0"/>
              <a:t> re,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en-GB" sz="6600" b="1" dirty="0"/>
              <a:t> re,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No </a:t>
            </a:r>
            <a:r>
              <a:rPr lang="en-GB" sz="6600" b="1" dirty="0" err="1"/>
              <a:t>niaretanao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Irery</a:t>
            </a:r>
            <a:r>
              <a:rPr lang="en-GB" sz="6600" b="1" dirty="0" smtClean="0"/>
              <a:t> </a:t>
            </a:r>
            <a:r>
              <a:rPr lang="en-GB" sz="6600" b="1" dirty="0" err="1"/>
              <a:t>tao</a:t>
            </a:r>
            <a:r>
              <a:rPr lang="en-GB" sz="6600" b="1" dirty="0"/>
              <a:t> </a:t>
            </a:r>
            <a:r>
              <a:rPr lang="en-GB" sz="6600" b="1" dirty="0" err="1"/>
              <a:t>Getsemane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Jeso</a:t>
            </a:r>
            <a:r>
              <a:rPr lang="en-GB" sz="6600" b="1" dirty="0" smtClean="0"/>
              <a:t> </a:t>
            </a:r>
            <a:r>
              <a:rPr lang="en-GB" sz="6600" b="1" dirty="0" err="1"/>
              <a:t>malala</a:t>
            </a:r>
            <a:r>
              <a:rPr lang="en-GB" sz="6600" b="1" dirty="0"/>
              <a:t> ô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181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462" y="1885851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err="1"/>
              <a:t>Sintoninao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foko</a:t>
            </a:r>
            <a:r>
              <a:rPr lang="en-GB" sz="6600" b="1" dirty="0"/>
              <a:t> </a:t>
            </a:r>
            <a:r>
              <a:rPr lang="en-GB" sz="6600" b="1" dirty="0" smtClean="0"/>
              <a:t>e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/>
              <a:t> 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</a:t>
            </a:r>
            <a:r>
              <a:rPr lang="en-GB" sz="6600" b="1" dirty="0" err="1"/>
              <a:t>Getsemane</a:t>
            </a:r>
            <a:r>
              <a:rPr lang="en-GB" sz="6600" b="1" dirty="0"/>
              <a:t>.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/>
              <a:t>   </a:t>
            </a:r>
            <a:r>
              <a:rPr lang="en-GB" sz="6600" b="1" dirty="0" err="1"/>
              <a:t>Hahit</a:t>
            </a:r>
            <a:r>
              <a:rPr lang="en-GB" sz="6600" b="1" i="1" dirty="0" err="1"/>
              <a:t>a</a:t>
            </a:r>
            <a:r>
              <a:rPr lang="en-GB" sz="6600" b="1" dirty="0"/>
              <a:t>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niaretanao</a:t>
            </a:r>
            <a:r>
              <a:rPr lang="en-GB" sz="6600" b="1" dirty="0"/>
              <a:t>.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/>
              <a:t> 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tena</a:t>
            </a:r>
            <a:r>
              <a:rPr lang="en-GB" sz="6600" b="1" dirty="0"/>
              <a:t> </a:t>
            </a:r>
            <a:r>
              <a:rPr lang="en-GB" sz="6600" b="1" dirty="0" err="1"/>
              <a:t>tia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11339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51</Words>
  <Application>Microsoft Office PowerPoint</Application>
  <PresentationFormat>Affichage à l'écran (16:9)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90</vt:lpstr>
      <vt:lpstr>1 Tsy haiko ny milaza re, ‘Lay fahorianao Irery tao Getsemane Ry Tompo masina ô !  </vt:lpstr>
      <vt:lpstr>Tarihonao ny saiko e Ho ao Getsemane. Hahita ny fitiavanao Izao tontolo ‘zao</vt:lpstr>
      <vt:lpstr>Fitiavana ahy re, Ry Tompo masina ô ! No niaretanao Izao mangidy ‘zao !</vt:lpstr>
      <vt:lpstr>2 Nangorohoro mafy re, Ny fonao, Jeso tia ! Ny tsembokao’zay nitete, Nanjary toy ny ra !</vt:lpstr>
      <vt:lpstr>Endrey, ny fahorianao Nangotraka tokoa ! Tsy maintsy nosotroinao Ilay kapoaka tao !</vt:lpstr>
      <vt:lpstr>Fitiavana ahy re, Ry Tompo masina ô ! No niaretanao Izao mangidy ‘zao !</vt:lpstr>
      <vt:lpstr>3 Ho ahy re, ho ahy re, No niaretanao Irery tao Getsemane Jeso malala ô !</vt:lpstr>
      <vt:lpstr>Sintoninao ny foko e     Ho ao Getsemane.    Hahita izay niaretanao.     Ho tena tia Anao !</vt:lpstr>
      <vt:lpstr>Fitiavana ahy re, Ry Tompo masina ô ! No niaretanao Izao mangidy ‘zao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</dc:title>
  <dc:creator>Solofo</dc:creator>
  <cp:lastModifiedBy>SONO</cp:lastModifiedBy>
  <cp:revision>3</cp:revision>
  <dcterms:created xsi:type="dcterms:W3CDTF">2014-07-05T14:59:39Z</dcterms:created>
  <dcterms:modified xsi:type="dcterms:W3CDTF">2014-10-15T16:21:56Z</dcterms:modified>
</cp:coreProperties>
</file>