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74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3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3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92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E15-6309-467A-A843-33FAA92470A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99CD-EE99-4EFA-9654-13DC0ACDD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9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93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Nampalahelo</a:t>
            </a:r>
            <a:r>
              <a:rPr lang="en-GB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re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fahorian-dehibe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‘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niaretanao</a:t>
            </a:r>
            <a:r>
              <a:rPr lang="en-GB" sz="5400" b="1" dirty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Nalaim-baraka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Hianao</a:t>
            </a:r>
            <a:r>
              <a:rPr lang="en-GB" sz="5400" b="1" dirty="0" smtClean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Niaritra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nandao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‘</a:t>
            </a:r>
            <a:r>
              <a:rPr lang="en-GB" sz="5400" b="1" dirty="0"/>
              <a:t>Lay </a:t>
            </a:r>
            <a:r>
              <a:rPr lang="en-GB" sz="5400" b="1" dirty="0" err="1"/>
              <a:t>asa</a:t>
            </a:r>
            <a:r>
              <a:rPr lang="en-GB" sz="5400" b="1" dirty="0"/>
              <a:t> </a:t>
            </a:r>
            <a:r>
              <a:rPr lang="en-GB" sz="5400" b="1" dirty="0" err="1"/>
              <a:t>masinao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675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henatra</a:t>
            </a:r>
            <a:r>
              <a:rPr lang="en-GB" sz="5400" b="1" dirty="0"/>
              <a:t> </a:t>
            </a:r>
            <a:r>
              <a:rPr lang="en-GB" sz="5400" b="1" dirty="0" err="1"/>
              <a:t>aman-tahotra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Mangeja</a:t>
            </a:r>
            <a:r>
              <a:rPr lang="en-GB" sz="5400" b="1" dirty="0" smtClean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err="1"/>
              <a:t>voavotra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diso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Avia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, </a:t>
            </a:r>
            <a:r>
              <a:rPr lang="en-GB" sz="5400" b="1" dirty="0" err="1"/>
              <a:t>mamonje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Meteza</a:t>
            </a:r>
            <a:r>
              <a:rPr lang="en-GB" sz="5400" b="1" dirty="0" smtClean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maneke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Hanavotra</a:t>
            </a:r>
            <a:r>
              <a:rPr lang="en-GB" sz="5400" b="1" dirty="0" smtClean="0"/>
              <a:t> </a:t>
            </a:r>
            <a:r>
              <a:rPr lang="en-GB" sz="5400" b="1" dirty="0" err="1"/>
              <a:t>indray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297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Ampio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olonao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Hahay</a:t>
            </a:r>
            <a:r>
              <a:rPr lang="en-GB" sz="5400" b="1" dirty="0" smtClean="0"/>
              <a:t> </a:t>
            </a:r>
            <a:r>
              <a:rPr lang="en-GB" sz="5400" b="1" dirty="0" err="1"/>
              <a:t>handray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am-</a:t>
            </a:r>
            <a:r>
              <a:rPr lang="en-GB" sz="5400" b="1" dirty="0" err="1"/>
              <a:t>po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mila</a:t>
            </a:r>
            <a:r>
              <a:rPr lang="en-GB" sz="5400" b="1" dirty="0"/>
              <a:t> </a:t>
            </a:r>
            <a:r>
              <a:rPr lang="en-GB" sz="5400" b="1" dirty="0" err="1"/>
              <a:t>vonjy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Monena</a:t>
            </a:r>
            <a:r>
              <a:rPr lang="en-GB" sz="5400" b="1" dirty="0" smtClean="0"/>
              <a:t> </a:t>
            </a:r>
            <a:r>
              <a:rPr lang="en-GB" sz="5400" b="1" dirty="0" err="1"/>
              <a:t>hanatanjaka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reraka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manantena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7518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93</vt:lpstr>
      <vt:lpstr>1) Nampalahelo mafy re Ny fahorian-dehibe ‘Zay niaretanao. Nalaim-baraka Hianao, Niaritra ka tsy nandao ‘Lay asa masinao.</vt:lpstr>
      <vt:lpstr>2) Ny henatra aman-tahotra Mangeja anay voavotra, Fa diso izahay. Avia, Tompo , mamonje Meteza izao ka maneke Hanavotra indray.</vt:lpstr>
      <vt:lpstr>3) Ampio ny olonao, Jeso Hahay handray Anao am-po Fa mila vonjy izao. Monena hanatanjaka Ny ory sy ny reraka, Izay manantena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</dc:title>
  <dc:creator>SONO</dc:creator>
  <cp:lastModifiedBy>SONO</cp:lastModifiedBy>
  <cp:revision>1</cp:revision>
  <dcterms:created xsi:type="dcterms:W3CDTF">2014-10-12T19:29:03Z</dcterms:created>
  <dcterms:modified xsi:type="dcterms:W3CDTF">2014-10-12T19:32:16Z</dcterms:modified>
</cp:coreProperties>
</file>