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FA4-6D40-4735-9EB6-BE101A9A2F82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02A3-9686-4460-B1E4-25E8D7DE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35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FA4-6D40-4735-9EB6-BE101A9A2F82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02A3-9686-4460-B1E4-25E8D7DE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68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FA4-6D40-4735-9EB6-BE101A9A2F82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02A3-9686-4460-B1E4-25E8D7DE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0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FA4-6D40-4735-9EB6-BE101A9A2F82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02A3-9686-4460-B1E4-25E8D7DE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16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FA4-6D40-4735-9EB6-BE101A9A2F82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02A3-9686-4460-B1E4-25E8D7DE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78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FA4-6D40-4735-9EB6-BE101A9A2F82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02A3-9686-4460-B1E4-25E8D7DE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6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FA4-6D40-4735-9EB6-BE101A9A2F82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02A3-9686-4460-B1E4-25E8D7DE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08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FA4-6D40-4735-9EB6-BE101A9A2F82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02A3-9686-4460-B1E4-25E8D7DE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04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FA4-6D40-4735-9EB6-BE101A9A2F82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02A3-9686-4460-B1E4-25E8D7DE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2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FA4-6D40-4735-9EB6-BE101A9A2F82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02A3-9686-4460-B1E4-25E8D7DE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97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CFA4-6D40-4735-9EB6-BE101A9A2F82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02A3-9686-4460-B1E4-25E8D7DE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18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8CFA4-6D40-4735-9EB6-BE101A9A2F82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02A3-9686-4460-B1E4-25E8D7DE7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82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95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28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hazo</a:t>
            </a:r>
            <a:r>
              <a:rPr lang="en-GB" sz="6000" b="1" dirty="0"/>
              <a:t> </a:t>
            </a:r>
            <a:r>
              <a:rPr lang="en-GB" sz="6000" b="1" dirty="0" err="1"/>
              <a:t>nijalianao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Tomponay</a:t>
            </a:r>
            <a:r>
              <a:rPr lang="en-GB" sz="6000" b="1" dirty="0"/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Maneho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fitianao</a:t>
            </a:r>
            <a:r>
              <a:rPr lang="en-GB" sz="6000" b="1" dirty="0"/>
              <a:t>.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Di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</a:t>
            </a:r>
            <a:r>
              <a:rPr lang="en-GB" sz="6000" b="1" dirty="0" err="1"/>
              <a:t>iankinanay</a:t>
            </a:r>
            <a:r>
              <a:rPr lang="en-GB" sz="6000" b="1" dirty="0"/>
              <a:t>, (</a:t>
            </a:r>
            <a:r>
              <a:rPr lang="en-GB" sz="6000" b="1" i="1" dirty="0"/>
              <a:t>in-3</a:t>
            </a:r>
            <a:r>
              <a:rPr lang="en-GB" sz="6000" b="1" dirty="0"/>
              <a:t>) 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Maneho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fitiavanao</a:t>
            </a:r>
            <a:r>
              <a:rPr lang="en-GB" sz="6000" b="1" dirty="0"/>
              <a:t>.  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2319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Mitazana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masonay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Mangoraka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Na </a:t>
            </a:r>
            <a:r>
              <a:rPr lang="en-GB" sz="6000" b="1" dirty="0" err="1"/>
              <a:t>meloka</a:t>
            </a:r>
            <a:r>
              <a:rPr lang="en-GB" sz="6000" b="1" dirty="0"/>
              <a:t>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.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to. (</a:t>
            </a:r>
            <a:r>
              <a:rPr lang="en-GB" sz="6000" b="1" i="1" dirty="0"/>
              <a:t>in-3</a:t>
            </a:r>
            <a:r>
              <a:rPr lang="en-GB" sz="6000" b="1" dirty="0" smtClean="0"/>
              <a:t>)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Na </a:t>
            </a:r>
            <a:r>
              <a:rPr lang="en-GB" sz="6000" b="1" dirty="0" err="1"/>
              <a:t>meloka</a:t>
            </a:r>
            <a:r>
              <a:rPr lang="en-GB" sz="6000" b="1" dirty="0"/>
              <a:t>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.     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508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avotr’aina</a:t>
            </a:r>
            <a:r>
              <a:rPr lang="en-GB" sz="6000" b="1" dirty="0"/>
              <a:t> </a:t>
            </a:r>
            <a:r>
              <a:rPr lang="en-GB" sz="6000" b="1" dirty="0" err="1"/>
              <a:t>vitanao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No </a:t>
            </a:r>
            <a:r>
              <a:rPr lang="en-GB" sz="6000" b="1" dirty="0" err="1"/>
              <a:t>itokianay</a:t>
            </a:r>
            <a:r>
              <a:rPr lang="en-GB" sz="6000" b="1" dirty="0"/>
              <a:t>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entanay</a:t>
            </a:r>
            <a:r>
              <a:rPr lang="en-GB" sz="6000" b="1" dirty="0"/>
              <a:t> </a:t>
            </a:r>
            <a:r>
              <a:rPr lang="en-GB" sz="6000" b="1" dirty="0" err="1"/>
              <a:t>voaesotrao</a:t>
            </a:r>
            <a:r>
              <a:rPr lang="en-GB" sz="6000" b="1" dirty="0"/>
              <a:t>.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afaka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. (</a:t>
            </a:r>
            <a:r>
              <a:rPr lang="en-GB" sz="6000" b="1" i="1" dirty="0"/>
              <a:t>in-3</a:t>
            </a:r>
            <a:r>
              <a:rPr lang="en-GB" sz="6000" b="1" dirty="0"/>
              <a:t>) 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entanay</a:t>
            </a:r>
            <a:r>
              <a:rPr lang="en-GB" sz="6000" b="1" dirty="0"/>
              <a:t> </a:t>
            </a:r>
            <a:r>
              <a:rPr lang="en-GB" sz="6000" b="1" dirty="0" err="1"/>
              <a:t>voaesotrao</a:t>
            </a:r>
            <a:r>
              <a:rPr lang="en-GB" sz="6000" b="1" dirty="0"/>
              <a:t>. 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622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hazo</a:t>
            </a:r>
            <a:r>
              <a:rPr lang="en-GB" sz="6000" b="1" dirty="0"/>
              <a:t> </a:t>
            </a:r>
            <a:r>
              <a:rPr lang="en-GB" sz="6000" b="1" dirty="0" err="1"/>
              <a:t>nihomboanao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voninahitray</a:t>
            </a:r>
            <a:r>
              <a:rPr lang="en-GB" sz="6000" b="1" dirty="0"/>
              <a:t>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nanalam-baraka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No </a:t>
            </a:r>
            <a:r>
              <a:rPr lang="en-GB" sz="6000" b="1" dirty="0" err="1"/>
              <a:t>isandratanay</a:t>
            </a:r>
            <a:r>
              <a:rPr lang="en-GB" sz="6000" b="1" dirty="0"/>
              <a:t> ! (</a:t>
            </a:r>
            <a:r>
              <a:rPr lang="en-GB" sz="6000" b="1" i="1" dirty="0"/>
              <a:t>in-3</a:t>
            </a:r>
            <a:r>
              <a:rPr lang="en-GB" sz="6000" b="1" dirty="0"/>
              <a:t>)   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nanalam-baraka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/>
              <a:t>. 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8081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95</vt:lpstr>
      <vt:lpstr>1) Ny hazo nijalianao, Ry Jeso Tomponay ! Maneho ny fitianao. Dia iankinanay, (in-3)  Maneho ny fitiavanao.  </vt:lpstr>
      <vt:lpstr>2) Mitazana ny masonay, Mangoraka ny fo ; Na meloka aza izahay. Ny teninao ho to. (in-3) Na meloka aza izahay.     </vt:lpstr>
      <vt:lpstr>3) Ny avotr’aina vitanao No itokianay ; Ny entanay voaesotrao. Ka afaka izahay. (in-3)  Ny entanay voaesotrao. </vt:lpstr>
      <vt:lpstr>4) Ny hazo nihomboanao Dia voninahitray; Ny nanalam-baraka Anao No isandratanay ! (in-3)    Ny nanalam-baraka Anao.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95</dc:title>
  <dc:creator>SONO</dc:creator>
  <cp:lastModifiedBy>SONO</cp:lastModifiedBy>
  <cp:revision>3</cp:revision>
  <dcterms:created xsi:type="dcterms:W3CDTF">2014-10-12T19:38:52Z</dcterms:created>
  <dcterms:modified xsi:type="dcterms:W3CDTF">2014-10-15T16:18:30Z</dcterms:modified>
</cp:coreProperties>
</file>