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5A05-0E6A-40CB-8C58-4C3ACCA8D759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E32A-5D18-43FF-BE95-56FA532B5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36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5A05-0E6A-40CB-8C58-4C3ACCA8D759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E32A-5D18-43FF-BE95-56FA532B5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42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5A05-0E6A-40CB-8C58-4C3ACCA8D759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E32A-5D18-43FF-BE95-56FA532B5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54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5A05-0E6A-40CB-8C58-4C3ACCA8D759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E32A-5D18-43FF-BE95-56FA532B5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1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5A05-0E6A-40CB-8C58-4C3ACCA8D759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E32A-5D18-43FF-BE95-56FA532B5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06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5A05-0E6A-40CB-8C58-4C3ACCA8D759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E32A-5D18-43FF-BE95-56FA532B5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89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5A05-0E6A-40CB-8C58-4C3ACCA8D759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E32A-5D18-43FF-BE95-56FA532B5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57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5A05-0E6A-40CB-8C58-4C3ACCA8D759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E32A-5D18-43FF-BE95-56FA532B5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99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5A05-0E6A-40CB-8C58-4C3ACCA8D759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E32A-5D18-43FF-BE95-56FA532B5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65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5A05-0E6A-40CB-8C58-4C3ACCA8D759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E32A-5D18-43FF-BE95-56FA532B5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48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5A05-0E6A-40CB-8C58-4C3ACCA8D759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E32A-5D18-43FF-BE95-56FA532B5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E5A05-0E6A-40CB-8C58-4C3ACCA8D759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CE32A-5D18-43FF-BE95-56FA532B5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02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51570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96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3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49847"/>
            <a:ext cx="9144000" cy="1081943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1) </a:t>
            </a:r>
            <a:r>
              <a:rPr lang="en-GB" sz="7200" b="1" dirty="0" err="1"/>
              <a:t>Ilay</a:t>
            </a:r>
            <a:r>
              <a:rPr lang="en-GB" sz="7200" b="1" dirty="0"/>
              <a:t> </a:t>
            </a:r>
            <a:r>
              <a:rPr lang="en-GB" sz="7200" b="1" dirty="0" err="1"/>
              <a:t>havoana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Natao</a:t>
            </a:r>
            <a:r>
              <a:rPr lang="en-GB" sz="7200" b="1" dirty="0" smtClean="0"/>
              <a:t> </a:t>
            </a:r>
            <a:r>
              <a:rPr lang="en-GB" sz="7200" b="1" dirty="0"/>
              <a:t>hoe </a:t>
            </a:r>
            <a:r>
              <a:rPr lang="en-GB" sz="7200" b="1" dirty="0" err="1"/>
              <a:t>Kalvary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No </a:t>
            </a:r>
            <a:r>
              <a:rPr lang="en-GB" sz="7200" b="1" dirty="0" err="1"/>
              <a:t>tany</a:t>
            </a:r>
            <a:r>
              <a:rPr lang="en-GB" sz="7200" b="1" dirty="0"/>
              <a:t> </a:t>
            </a:r>
            <a:r>
              <a:rPr lang="en-GB" sz="7200" b="1" dirty="0" err="1"/>
              <a:t>namonoana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Tompo</a:t>
            </a:r>
            <a:r>
              <a:rPr lang="en-GB" sz="7200" b="1" dirty="0"/>
              <a:t> </a:t>
            </a:r>
            <a:r>
              <a:rPr lang="en-GB" sz="7200" b="1" dirty="0" err="1"/>
              <a:t>Jesosy</a:t>
            </a:r>
            <a:r>
              <a:rPr lang="en-GB" sz="7200" b="1" dirty="0" smtClean="0"/>
              <a:t>;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03523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49847"/>
            <a:ext cx="9144000" cy="1081943"/>
          </a:xfrm>
        </p:spPr>
        <p:txBody>
          <a:bodyPr>
            <a:noAutofit/>
          </a:bodyPr>
          <a:lstStyle/>
          <a:p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!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tsarovy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 !</a:t>
            </a:r>
            <a: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Maty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</a:t>
            </a:r>
            <a: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lehibe</a:t>
            </a:r>
            <a: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Hanavotra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726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49847"/>
            <a:ext cx="9144000" cy="1081943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2) </a:t>
            </a:r>
            <a:r>
              <a:rPr lang="en-GB" sz="7200" b="1" dirty="0" err="1"/>
              <a:t>Jereo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Tomponao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Tazanonao</a:t>
            </a:r>
            <a:r>
              <a:rPr lang="en-GB" sz="7200" b="1" dirty="0" smtClean="0"/>
              <a:t> </a:t>
            </a:r>
            <a:r>
              <a:rPr lang="en-GB" sz="7200" b="1" dirty="0" err="1"/>
              <a:t>irý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andrandrao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masonao</a:t>
            </a:r>
            <a:r>
              <a:rPr lang="en-GB" sz="6000" b="1" dirty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7200" b="1" dirty="0" err="1" smtClean="0"/>
              <a:t>Fa</a:t>
            </a:r>
            <a:r>
              <a:rPr lang="en-GB" sz="7200" b="1" dirty="0" smtClean="0"/>
              <a:t> </a:t>
            </a:r>
            <a:r>
              <a:rPr lang="en-GB" sz="7200" b="1" dirty="0" err="1"/>
              <a:t>io</a:t>
            </a:r>
            <a:r>
              <a:rPr lang="en-GB" sz="7200" b="1" dirty="0"/>
              <a:t> no </a:t>
            </a:r>
            <a:r>
              <a:rPr lang="en-GB" sz="7200" b="1" dirty="0" err="1"/>
              <a:t>Kalvary</a:t>
            </a:r>
            <a:r>
              <a:rPr lang="en-GB" sz="7200" b="1" dirty="0"/>
              <a:t> !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286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49847"/>
            <a:ext cx="9144000" cy="1081943"/>
          </a:xfrm>
        </p:spPr>
        <p:txBody>
          <a:bodyPr>
            <a:noAutofit/>
          </a:bodyPr>
          <a:lstStyle/>
          <a:p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!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tsarovy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 !</a:t>
            </a:r>
            <a: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Maty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</a:t>
            </a:r>
            <a: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lehibe</a:t>
            </a:r>
            <a: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Hanavotra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101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49847"/>
            <a:ext cx="9144000" cy="1081943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3) </a:t>
            </a:r>
            <a:r>
              <a:rPr lang="en-GB" sz="7200" b="1" dirty="0" err="1"/>
              <a:t>Hevero</a:t>
            </a:r>
            <a:r>
              <a:rPr lang="en-GB" sz="7200" b="1" dirty="0"/>
              <a:t> </a:t>
            </a:r>
            <a:r>
              <a:rPr lang="en-GB" sz="7200" b="1" dirty="0" err="1"/>
              <a:t>Kalvary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Fa</a:t>
            </a:r>
            <a:r>
              <a:rPr lang="en-GB" sz="7200" b="1" dirty="0" smtClean="0"/>
              <a:t> </a:t>
            </a:r>
            <a:r>
              <a:rPr lang="en-GB" sz="7200" b="1" dirty="0" err="1"/>
              <a:t>tao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Tomponao</a:t>
            </a:r>
            <a:r>
              <a:rPr lang="en-GB" sz="7200" b="1" dirty="0"/>
              <a:t> ;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Tsarovinao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nentiny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Mba</a:t>
            </a:r>
            <a:r>
              <a:rPr lang="en-GB" sz="7200" b="1" dirty="0" smtClean="0"/>
              <a:t> </a:t>
            </a:r>
            <a:r>
              <a:rPr lang="en-GB" sz="7200" b="1" dirty="0" err="1"/>
              <a:t>hamonjena</a:t>
            </a:r>
            <a:r>
              <a:rPr lang="en-GB" sz="7200" b="1" dirty="0"/>
              <a:t> </a:t>
            </a:r>
            <a:r>
              <a:rPr lang="en-GB" sz="7200" b="1" dirty="0" err="1"/>
              <a:t>anao</a:t>
            </a:r>
            <a:r>
              <a:rPr lang="en-GB" sz="7200" b="1" dirty="0"/>
              <a:t>!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569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49847"/>
            <a:ext cx="9144000" cy="1081943"/>
          </a:xfrm>
        </p:spPr>
        <p:txBody>
          <a:bodyPr>
            <a:noAutofit/>
          </a:bodyPr>
          <a:lstStyle/>
          <a:p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!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tsarovy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 !</a:t>
            </a:r>
            <a: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Maty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</a:t>
            </a:r>
            <a: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lehibe</a:t>
            </a:r>
            <a: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Hanavotra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666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49847"/>
            <a:ext cx="9144000" cy="1081943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4) </a:t>
            </a:r>
            <a:r>
              <a:rPr lang="en-GB" sz="7200" b="1" dirty="0" err="1"/>
              <a:t>Tsinjovy</a:t>
            </a:r>
            <a:r>
              <a:rPr lang="en-GB" sz="7200" b="1" dirty="0"/>
              <a:t> </a:t>
            </a:r>
            <a:r>
              <a:rPr lang="en-GB" sz="7200" b="1" dirty="0" err="1"/>
              <a:t>Kalvary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Fa</a:t>
            </a:r>
            <a:r>
              <a:rPr lang="en-GB" sz="7200" b="1" dirty="0" smtClean="0"/>
              <a:t> </a:t>
            </a:r>
            <a:r>
              <a:rPr lang="en-GB" sz="7200" b="1" dirty="0" err="1"/>
              <a:t>Jeso</a:t>
            </a:r>
            <a:r>
              <a:rPr lang="en-GB" sz="7200" b="1" dirty="0"/>
              <a:t> </a:t>
            </a:r>
            <a:r>
              <a:rPr lang="en-GB" sz="7200" b="1" dirty="0" err="1"/>
              <a:t>Tomponao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Nijaly</a:t>
            </a:r>
            <a:r>
              <a:rPr lang="en-GB" sz="7200" b="1" dirty="0" smtClean="0"/>
              <a:t> </a:t>
            </a:r>
            <a:r>
              <a:rPr lang="en-GB" sz="7200" b="1" dirty="0" err="1"/>
              <a:t>tany</a:t>
            </a:r>
            <a:r>
              <a:rPr lang="en-GB" sz="7200" b="1" dirty="0"/>
              <a:t> </a:t>
            </a:r>
            <a:r>
              <a:rPr lang="en-GB" sz="7200" b="1" dirty="0" err="1"/>
              <a:t>raha</a:t>
            </a:r>
            <a:r>
              <a:rPr lang="en-GB" sz="7200" b="1" dirty="0"/>
              <a:t> </a:t>
            </a:r>
            <a:r>
              <a:rPr lang="en-GB" sz="7200" b="1" dirty="0" err="1"/>
              <a:t>tetý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Ka</a:t>
            </a:r>
            <a:r>
              <a:rPr lang="en-GB" sz="7200" b="1" dirty="0" smtClean="0"/>
              <a:t> </a:t>
            </a:r>
            <a:r>
              <a:rPr lang="en-GB" sz="7200" b="1" dirty="0" err="1"/>
              <a:t>maty</a:t>
            </a:r>
            <a:r>
              <a:rPr lang="en-GB" sz="7200" b="1" dirty="0"/>
              <a:t> </a:t>
            </a:r>
            <a:r>
              <a:rPr lang="en-GB" sz="7200" b="1" dirty="0" err="1"/>
              <a:t>Izy</a:t>
            </a:r>
            <a:r>
              <a:rPr lang="en-GB" sz="7200" b="1" dirty="0"/>
              <a:t> </a:t>
            </a:r>
            <a:r>
              <a:rPr lang="en-GB" sz="7200" b="1" dirty="0" err="1"/>
              <a:t>tao</a:t>
            </a:r>
            <a:r>
              <a:rPr lang="en-GB" sz="7200" b="1" dirty="0"/>
              <a:t> !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662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49847"/>
            <a:ext cx="9144000" cy="1081943"/>
          </a:xfrm>
        </p:spPr>
        <p:txBody>
          <a:bodyPr>
            <a:noAutofit/>
          </a:bodyPr>
          <a:lstStyle/>
          <a:p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!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tsarovy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 !</a:t>
            </a:r>
            <a: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Maty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</a:t>
            </a:r>
            <a: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lehibe</a:t>
            </a:r>
            <a: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Hanavotra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70748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41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96</vt:lpstr>
      <vt:lpstr>1) Ilay havoana Natao hoe Kalvary, No tany namonoana, Ny Tompo Jesosy;</vt:lpstr>
      <vt:lpstr>O ! tsarovy re ! Maty ory tao Jeso Tompo lehibe Hanavotra anao.</vt:lpstr>
      <vt:lpstr>2) Jereo ny Tomponao, Tazanonao irý, Ka andrandrao ny masonao, Fa io no Kalvary !</vt:lpstr>
      <vt:lpstr>O ! tsarovy re ! Maty ory tao Jeso Tompo lehibe Hanavotra anao.</vt:lpstr>
      <vt:lpstr>3) Hevero Kalvary, Fa tao ny Tomponao ; Tsarovinao ny nentiny Mba hamonjena anao!</vt:lpstr>
      <vt:lpstr>O ! tsarovy re ! Maty ory tao Jeso Tompo lehibe Hanavotra anao.</vt:lpstr>
      <vt:lpstr>4) Tsinjovy Kalvary, Fa Jeso Tomponao, Nijaly tany raha tetý, Ka maty Izy tao !</vt:lpstr>
      <vt:lpstr>O ! tsarovy re ! Maty ory tao Jeso Tompo lehibe Hanavotra anao.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96</dc:title>
  <dc:creator>SONO</dc:creator>
  <cp:lastModifiedBy>SONO</cp:lastModifiedBy>
  <cp:revision>2</cp:revision>
  <dcterms:created xsi:type="dcterms:W3CDTF">2014-10-12T19:52:51Z</dcterms:created>
  <dcterms:modified xsi:type="dcterms:W3CDTF">2014-10-15T16:17:33Z</dcterms:modified>
</cp:coreProperties>
</file>