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90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1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2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0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FF92-11DC-4169-88EE-5A22FB08D656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08DF-C48F-4697-A149-B94F12E60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13588"/>
            <a:ext cx="7772400" cy="1102519"/>
          </a:xfrm>
        </p:spPr>
        <p:txBody>
          <a:bodyPr>
            <a:noAutofit/>
          </a:bodyPr>
          <a:lstStyle/>
          <a:p>
            <a:r>
              <a:rPr lang="fr-FR" sz="34400" b="1" dirty="0" smtClean="0"/>
              <a:t>97</a:t>
            </a:r>
            <a:endParaRPr lang="fr-FR" sz="3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31845"/>
            <a:ext cx="9144000" cy="1243961"/>
          </a:xfrm>
        </p:spPr>
        <p:txBody>
          <a:bodyPr>
            <a:noAutofit/>
          </a:bodyPr>
          <a:lstStyle/>
          <a:p>
            <a:r>
              <a:rPr lang="en-GB" sz="5200" b="1" dirty="0" smtClean="0">
                <a:solidFill>
                  <a:srgbClr val="FF0000"/>
                </a:solidFill>
              </a:rPr>
              <a:t>1) </a:t>
            </a:r>
            <a:r>
              <a:rPr lang="en-GB" sz="5200" b="1" dirty="0"/>
              <a:t>‘Lay </a:t>
            </a:r>
            <a:r>
              <a:rPr lang="en-GB" sz="5200" b="1" dirty="0" err="1"/>
              <a:t>fonao</a:t>
            </a:r>
            <a:r>
              <a:rPr lang="en-GB" sz="5200" b="1" dirty="0"/>
              <a:t> </a:t>
            </a:r>
            <a:r>
              <a:rPr lang="en-GB" sz="5200" b="1" dirty="0" err="1"/>
              <a:t>tia</a:t>
            </a:r>
            <a:r>
              <a:rPr lang="en-GB" sz="5200" b="1" dirty="0"/>
              <a:t> </a:t>
            </a:r>
            <a:r>
              <a:rPr lang="en-GB" sz="5200" b="1" dirty="0" err="1"/>
              <a:t>tao</a:t>
            </a:r>
            <a:r>
              <a:rPr lang="en-GB" sz="5200" b="1" dirty="0"/>
              <a:t> </a:t>
            </a:r>
            <a:r>
              <a:rPr lang="en-GB" sz="5200" b="1" dirty="0" err="1"/>
              <a:t>Gologota</a:t>
            </a:r>
            <a:r>
              <a:rPr lang="fr-FR" sz="5200" b="1" dirty="0" smtClean="0">
                <a:effectLst/>
              </a:rPr>
              <a:t/>
            </a:r>
            <a:br>
              <a:rPr lang="fr-FR" sz="5200" b="1" dirty="0" smtClean="0">
                <a:effectLst/>
              </a:rPr>
            </a:br>
            <a:r>
              <a:rPr lang="en-GB" sz="5200" b="1" dirty="0" smtClean="0"/>
              <a:t>No </a:t>
            </a:r>
            <a:r>
              <a:rPr lang="en-GB" sz="5200" b="1" dirty="0" err="1"/>
              <a:t>velona</a:t>
            </a:r>
            <a:r>
              <a:rPr lang="en-GB" sz="5200" b="1" dirty="0"/>
              <a:t> </a:t>
            </a:r>
            <a:r>
              <a:rPr lang="en-GB" sz="5200" b="1" dirty="0" err="1"/>
              <a:t>ao</a:t>
            </a:r>
            <a:r>
              <a:rPr lang="en-GB" sz="5200" b="1" dirty="0"/>
              <a:t> an-</a:t>
            </a:r>
            <a:r>
              <a:rPr lang="en-GB" sz="5200" b="1" dirty="0" err="1"/>
              <a:t>tsaiko</a:t>
            </a:r>
            <a:r>
              <a:rPr lang="en-GB" sz="5200" b="1" dirty="0"/>
              <a:t> </a:t>
            </a:r>
            <a:r>
              <a:rPr lang="en-GB" sz="5200" b="1" dirty="0" err="1"/>
              <a:t>izao</a:t>
            </a:r>
            <a:r>
              <a:rPr lang="en-GB" sz="5200" b="1" dirty="0"/>
              <a:t>.</a:t>
            </a:r>
            <a:r>
              <a:rPr lang="fr-FR" sz="5200" b="1" dirty="0" smtClean="0">
                <a:effectLst/>
              </a:rPr>
              <a:t/>
            </a:r>
            <a:br>
              <a:rPr lang="fr-FR" sz="5200" b="1" dirty="0" smtClean="0">
                <a:effectLst/>
              </a:rPr>
            </a:br>
            <a:r>
              <a:rPr lang="en-GB" sz="5200" b="1" dirty="0" err="1" smtClean="0"/>
              <a:t>Ny</a:t>
            </a:r>
            <a:r>
              <a:rPr lang="en-GB" sz="5200" b="1" dirty="0" smtClean="0"/>
              <a:t> </a:t>
            </a:r>
            <a:r>
              <a:rPr lang="en-GB" sz="5200" b="1" dirty="0" err="1"/>
              <a:t>fonao</a:t>
            </a:r>
            <a:r>
              <a:rPr lang="en-GB" sz="5200" b="1" dirty="0"/>
              <a:t> ‘</a:t>
            </a:r>
            <a:r>
              <a:rPr lang="en-GB" sz="5200" b="1" dirty="0" err="1"/>
              <a:t>zay</a:t>
            </a:r>
            <a:r>
              <a:rPr lang="en-GB" sz="5200" b="1" dirty="0"/>
              <a:t> </a:t>
            </a:r>
            <a:r>
              <a:rPr lang="en-GB" sz="5200" b="1" dirty="0" err="1" smtClean="0"/>
              <a:t>mitady</a:t>
            </a:r>
            <a:r>
              <a:rPr lang="fr-FR" sz="5200" b="1" dirty="0"/>
              <a:t> </a:t>
            </a:r>
            <a:r>
              <a:rPr lang="en-GB" sz="5200" b="1" dirty="0" err="1" smtClean="0"/>
              <a:t>mpanota</a:t>
            </a:r>
            <a:r>
              <a:rPr lang="en-GB" sz="5200" b="1" dirty="0"/>
              <a:t>,</a:t>
            </a:r>
            <a:r>
              <a:rPr lang="fr-FR" sz="5200" b="1" dirty="0" smtClean="0">
                <a:effectLst/>
              </a:rPr>
              <a:t/>
            </a:r>
            <a:br>
              <a:rPr lang="fr-FR" sz="5200" b="1" dirty="0" smtClean="0">
                <a:effectLst/>
              </a:rPr>
            </a:br>
            <a:r>
              <a:rPr lang="en-GB" sz="5200" b="1" dirty="0" smtClean="0"/>
              <a:t>No </a:t>
            </a:r>
            <a:r>
              <a:rPr lang="en-GB" sz="5200" b="1" dirty="0" err="1"/>
              <a:t>voaratra</a:t>
            </a:r>
            <a:r>
              <a:rPr lang="en-GB" sz="5200" b="1" dirty="0"/>
              <a:t> </a:t>
            </a:r>
            <a:r>
              <a:rPr lang="en-GB" sz="5200" b="1" dirty="0" err="1"/>
              <a:t>indrindra</a:t>
            </a:r>
            <a:r>
              <a:rPr lang="en-GB" sz="5200" b="1" dirty="0"/>
              <a:t> </a:t>
            </a:r>
            <a:r>
              <a:rPr lang="en-GB" sz="5200" b="1" dirty="0" err="1"/>
              <a:t>tao</a:t>
            </a:r>
            <a:r>
              <a:rPr lang="en-GB" sz="5200" b="1" dirty="0"/>
              <a:t>.</a:t>
            </a:r>
            <a:r>
              <a:rPr lang="fr-FR" sz="5200" b="1" dirty="0" smtClean="0">
                <a:effectLst/>
              </a:rPr>
              <a:t/>
            </a:r>
            <a:br>
              <a:rPr lang="fr-FR" sz="5200" b="1" dirty="0" smtClean="0">
                <a:effectLst/>
              </a:rPr>
            </a:br>
            <a:r>
              <a:rPr lang="en-GB" sz="5200" b="1" dirty="0" err="1" smtClean="0"/>
              <a:t>Ry</a:t>
            </a:r>
            <a:r>
              <a:rPr lang="en-GB" sz="5200" b="1" dirty="0" smtClean="0"/>
              <a:t> </a:t>
            </a:r>
            <a:r>
              <a:rPr lang="en-GB" sz="5200" b="1" dirty="0" err="1"/>
              <a:t>fo</a:t>
            </a:r>
            <a:r>
              <a:rPr lang="en-GB" sz="5200" b="1" dirty="0"/>
              <a:t> </a:t>
            </a:r>
            <a:r>
              <a:rPr lang="en-GB" sz="5200" b="1" dirty="0" err="1"/>
              <a:t>malala</a:t>
            </a:r>
            <a:r>
              <a:rPr lang="en-GB" sz="5200" b="1" dirty="0"/>
              <a:t>, </a:t>
            </a:r>
            <a:r>
              <a:rPr lang="en-GB" sz="5200" b="1" dirty="0" err="1"/>
              <a:t>nihafy</a:t>
            </a:r>
            <a:r>
              <a:rPr lang="en-GB" sz="5200" b="1" dirty="0"/>
              <a:t> </a:t>
            </a:r>
            <a:r>
              <a:rPr lang="en-GB" sz="5200" b="1" dirty="0" err="1"/>
              <a:t>loatra</a:t>
            </a:r>
            <a:r>
              <a:rPr lang="en-GB" sz="5200" b="1" dirty="0"/>
              <a:t>,</a:t>
            </a:r>
            <a:r>
              <a:rPr lang="fr-FR" sz="5200" b="1" dirty="0" smtClean="0">
                <a:effectLst/>
              </a:rPr>
              <a:t/>
            </a:r>
            <a:br>
              <a:rPr lang="fr-FR" sz="5200" b="1" dirty="0" smtClean="0">
                <a:effectLst/>
              </a:rPr>
            </a:br>
            <a:r>
              <a:rPr lang="en-GB" sz="5200" b="1" dirty="0" err="1" smtClean="0"/>
              <a:t>Lavitra</a:t>
            </a:r>
            <a:r>
              <a:rPr lang="en-GB" sz="5200" b="1" dirty="0" smtClean="0"/>
              <a:t> </a:t>
            </a:r>
            <a:r>
              <a:rPr lang="en-GB" sz="5200" b="1" dirty="0" err="1"/>
              <a:t>ny</a:t>
            </a:r>
            <a:r>
              <a:rPr lang="en-GB" sz="5200" b="1" dirty="0"/>
              <a:t> </a:t>
            </a:r>
            <a:r>
              <a:rPr lang="en-GB" sz="5200" b="1" dirty="0" err="1"/>
              <a:t>mpangorak</a:t>
            </a:r>
            <a:r>
              <a:rPr lang="en-GB" sz="5200" b="1" i="1" dirty="0" err="1"/>
              <a:t>a</a:t>
            </a:r>
            <a:r>
              <a:rPr lang="en-GB" sz="5200" b="1" dirty="0"/>
              <a:t> </a:t>
            </a:r>
            <a:r>
              <a:rPr lang="en-GB" sz="5200" b="1" dirty="0" err="1"/>
              <a:t>Anao</a:t>
            </a:r>
            <a:r>
              <a:rPr lang="en-GB" sz="5200" b="1" dirty="0" smtClean="0"/>
              <a:t>.</a:t>
            </a:r>
            <a:endParaRPr lang="fr-FR" sz="5200" b="1" dirty="0"/>
          </a:p>
        </p:txBody>
      </p:sp>
    </p:spTree>
    <p:extLst>
      <p:ext uri="{BB962C8B-B14F-4D97-AF65-F5344CB8AC3E}">
        <p14:creationId xmlns:p14="http://schemas.microsoft.com/office/powerpoint/2010/main" val="72888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31845"/>
            <a:ext cx="9144000" cy="124396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lefona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mamely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notrobarana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He </a:t>
            </a:r>
            <a:r>
              <a:rPr lang="en-GB" sz="5400" b="1" dirty="0"/>
              <a:t>! </a:t>
            </a:r>
            <a:r>
              <a:rPr lang="en-GB" sz="5400" b="1" dirty="0" err="1"/>
              <a:t>malahelo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anjely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naharary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fonao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Io </a:t>
            </a:r>
            <a:r>
              <a:rPr lang="en-GB" sz="5400" b="1" dirty="0"/>
              <a:t>no </a:t>
            </a:r>
            <a:r>
              <a:rPr lang="en-GB" sz="5400" b="1" dirty="0" err="1"/>
              <a:t>fitia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toa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Zaran’izao</a:t>
            </a:r>
            <a:r>
              <a:rPr lang="en-GB" sz="5400" b="1" dirty="0" smtClean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2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31845"/>
            <a:ext cx="9144000" cy="124396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hisoka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antoandro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Menatr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tontolo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el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intsony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 smtClean="0"/>
              <a:t>maizin</a:t>
            </a:r>
            <a:r>
              <a:rPr lang="en-GB" sz="4800" b="1" i="1" dirty="0" err="1" smtClean="0"/>
              <a:t>a</a:t>
            </a:r>
            <a:r>
              <a:rPr lang="fr-FR" sz="4800" b="1" dirty="0"/>
              <a:t> </a:t>
            </a:r>
            <a:r>
              <a:rPr lang="en-GB" sz="4800" b="1" dirty="0" err="1" smtClean="0"/>
              <a:t>andro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5400" b="1" dirty="0" err="1" smtClean="0"/>
              <a:t>Kalvary</a:t>
            </a:r>
            <a:r>
              <a:rPr lang="en-GB" sz="5400" b="1" dirty="0" smtClean="0"/>
              <a:t> </a:t>
            </a:r>
            <a:r>
              <a:rPr lang="en-GB" sz="5400" b="1" dirty="0"/>
              <a:t>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nihantonanao</a:t>
            </a:r>
            <a:r>
              <a:rPr lang="en-GB" sz="5400" b="1" dirty="0"/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 smtClean="0"/>
              <a:t>hangataka</a:t>
            </a:r>
            <a:r>
              <a:rPr lang="fr-FR" sz="4800" b="1" dirty="0"/>
              <a:t> </a:t>
            </a:r>
            <a:r>
              <a:rPr lang="en-GB" sz="4800" b="1" dirty="0" err="1" smtClean="0"/>
              <a:t>andro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Hampiantrano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tenanao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67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31845"/>
            <a:ext cx="9144000" cy="124396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sasatra</a:t>
            </a:r>
            <a:r>
              <a:rPr lang="en-GB" sz="5400" b="1" dirty="0"/>
              <a:t>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valaka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fonao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Menatra</a:t>
            </a:r>
            <a:r>
              <a:rPr lang="en-GB" sz="5400" b="1" dirty="0" smtClean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ity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hahavaly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Nefa</a:t>
            </a:r>
            <a:r>
              <a:rPr lang="en-GB" sz="5400" b="1" dirty="0" smtClean="0"/>
              <a:t> </a:t>
            </a:r>
            <a:r>
              <a:rPr lang="en-GB" sz="5400" b="1" dirty="0" err="1"/>
              <a:t>ampio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hanaiky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Hanatontosa</a:t>
            </a:r>
            <a:r>
              <a:rPr lang="en-GB" sz="5400" b="1" dirty="0" smtClean="0"/>
              <a:t> </a:t>
            </a:r>
            <a:r>
              <a:rPr lang="en-GB" sz="5400" b="1" dirty="0"/>
              <a:t>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sitrakao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9293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97</vt:lpstr>
      <vt:lpstr>1) ‘Lay fonao tia tao Gologota No velona ao an-tsaiko izao. Ny fonao ‘zay mitady mpanota, No voaratra indrindra tao. Ry fo malala, nihafy loatra, Lavitra ny mpangoraka Anao.</vt:lpstr>
      <vt:lpstr>2) Indro ny lefona koa mamely Ka notrobarana Hianao! He ! malahelo ireo anjely, Fa naharary re ny fonao ! Io no fitia tsy misy toa azy, Zaran’izao rehetra izao.</vt:lpstr>
      <vt:lpstr>3) Efa hisoka ny antoandro, Menatra izao tontolo izao ; Tsy ela intsony dia maizina andro Kalvary ‘zay nihantonanao ! Fa izaho tsy mba hangataka andro Hampiantrano ny tenanao.</vt:lpstr>
      <vt:lpstr>4) Tsy sasatra na valaka koa, Ny fonao tia, ry Tompo ô ; Menatra izao ity foko tsy soa. Tsy hahavaly tokoa Anao ; Nefa ampio aho hanaiky, Hanatontosa ‘zay sitrakao.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97</dc:title>
  <dc:creator>SONO</dc:creator>
  <cp:lastModifiedBy>SONO</cp:lastModifiedBy>
  <cp:revision>1</cp:revision>
  <dcterms:created xsi:type="dcterms:W3CDTF">2014-10-14T10:06:47Z</dcterms:created>
  <dcterms:modified xsi:type="dcterms:W3CDTF">2014-10-14T10:12:13Z</dcterms:modified>
</cp:coreProperties>
</file>