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59" r:id="rId5"/>
    <p:sldId id="262" r:id="rId6"/>
    <p:sldId id="260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8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7BC6A-BDF7-4253-81DB-233FDF7925AC}" type="datetimeFigureOut">
              <a:rPr lang="fr-FR" smtClean="0"/>
              <a:pPr/>
              <a:t>15/10/2014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867E5-7006-4D57-9CFA-FBEAD1A9E31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16" y="19527"/>
            <a:ext cx="9145016" cy="514407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1472" y="1125131"/>
            <a:ext cx="8229600" cy="857250"/>
          </a:xfrm>
        </p:spPr>
        <p:txBody>
          <a:bodyPr>
            <a:noAutofit/>
          </a:bodyPr>
          <a:lstStyle/>
          <a:p>
            <a:r>
              <a:rPr lang="fr-FR" sz="23900" b="1" dirty="0" smtClean="0">
                <a:solidFill>
                  <a:srgbClr val="FF0000"/>
                </a:solidFill>
              </a:rPr>
              <a:t>98</a:t>
            </a:r>
            <a:endParaRPr lang="fr-FR" sz="23900" b="1" baseline="30000" dirty="0">
              <a:solidFill>
                <a:srgbClr val="FF0000"/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448492" y="408391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ctr">
              <a:spcBef>
                <a:spcPct val="0"/>
              </a:spcBef>
            </a:pPr>
            <a:r>
              <a:rPr lang="en-GB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en-GB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4400" b="1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400" b="1" i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endParaRPr kumimoji="0" lang="fr-FR" sz="44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06" y="1951438"/>
            <a:ext cx="9072594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</a:t>
            </a:r>
            <a:r>
              <a:rPr lang="en-GB" sz="6000" b="1" dirty="0" smtClean="0"/>
              <a:t> </a:t>
            </a:r>
            <a:r>
              <a:rPr lang="en-GB" sz="6000" b="1" dirty="0" err="1"/>
              <a:t>Indro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,</a:t>
            </a:r>
            <a:r>
              <a:rPr lang="fr-FR" sz="6000" b="1" dirty="0"/>
              <a:t> </a:t>
            </a:r>
            <a:r>
              <a:rPr lang="en-GB" sz="6000" b="1" dirty="0" err="1" smtClean="0"/>
              <a:t>jereo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Tena</a:t>
            </a:r>
            <a:r>
              <a:rPr lang="en-GB" sz="6000" b="1" dirty="0" smtClean="0"/>
              <a:t> </a:t>
            </a:r>
            <a:r>
              <a:rPr lang="en-GB" sz="6000" b="1" dirty="0" err="1"/>
              <a:t>nihafy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He </a:t>
            </a:r>
            <a:r>
              <a:rPr lang="en-GB" sz="6000" b="1" dirty="0"/>
              <a:t>!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nivesatra</a:t>
            </a:r>
            <a:r>
              <a:rPr lang="en-GB" sz="6000" b="1" dirty="0"/>
              <a:t> </a:t>
            </a:r>
            <a:r>
              <a:rPr lang="en-GB" sz="6000" b="1" dirty="0" err="1"/>
              <a:t>eso</a:t>
            </a:r>
            <a:r>
              <a:rPr lang="en-GB" sz="6000" b="1" dirty="0"/>
              <a:t>, </a:t>
            </a:r>
            <a:r>
              <a:rPr lang="en-GB" sz="6000" b="1" dirty="0" err="1"/>
              <a:t>jereo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hamonjena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fr-FR" sz="6000" b="1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06" y="1951438"/>
            <a:ext cx="9072594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err="1"/>
              <a:t>Indro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jereo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mihevitra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Indro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jereo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0603574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4130" y="1951438"/>
            <a:ext cx="9181114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 smtClean="0"/>
              <a:t>Indro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Tompo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,</a:t>
            </a:r>
            <a:r>
              <a:rPr lang="fr-FR" sz="6000" b="1" dirty="0"/>
              <a:t> </a:t>
            </a:r>
            <a:r>
              <a:rPr lang="en-GB" sz="6000" b="1" dirty="0" err="1" smtClean="0"/>
              <a:t>jereo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Efa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voahombo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tokoa</a:t>
            </a:r>
            <a:r>
              <a:rPr lang="en-GB" sz="6000" b="1" dirty="0" smtClean="0"/>
              <a:t> !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He ! </a:t>
            </a: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nijaly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meloka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teo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hamonjena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anao</a:t>
            </a:r>
            <a:r>
              <a:rPr lang="en-GB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4130" y="1951438"/>
            <a:ext cx="9181114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err="1"/>
              <a:t>Indro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jereo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Izy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mihevitra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/>
              <a:t>Indro</a:t>
            </a:r>
            <a:r>
              <a:rPr lang="en-GB" sz="6000" b="1" dirty="0"/>
              <a:t> 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jereo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0313909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06" y="1951438"/>
            <a:ext cx="9072594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 smtClean="0"/>
              <a:t>Indry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lefo-mandoza</a:t>
            </a:r>
            <a:r>
              <a:rPr lang="fr-FR" sz="5400" b="1" dirty="0"/>
              <a:t> </a:t>
            </a:r>
            <a:r>
              <a:rPr lang="en-GB" sz="5400" b="1" dirty="0" err="1" smtClean="0"/>
              <a:t>jereo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Nenti</a:t>
            </a:r>
            <a:r>
              <a:rPr lang="en-GB" sz="5400" b="1" dirty="0" smtClean="0"/>
              <a:t>-namely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!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smtClean="0"/>
              <a:t>He !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rany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nirotsaka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teo</a:t>
            </a:r>
            <a:r>
              <a:rPr lang="en-GB" sz="5400" b="1" dirty="0" smtClean="0"/>
              <a:t>,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hamonjena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anao</a:t>
            </a:r>
            <a:r>
              <a:rPr lang="en-GB" sz="5400" b="1" dirty="0" smtClean="0"/>
              <a:t> !</a:t>
            </a:r>
            <a:endParaRPr lang="fr-FR" sz="5400" b="1" dirty="0"/>
          </a:p>
        </p:txBody>
      </p:sp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1406" y="1951438"/>
            <a:ext cx="9072594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dirty="0" err="1"/>
              <a:t>jereo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.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mihevitra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, </a:t>
            </a:r>
            <a:r>
              <a:rPr lang="en-GB" sz="5400" b="1" dirty="0" err="1"/>
              <a:t>jereo</a:t>
            </a:r>
            <a:r>
              <a:rPr lang="en-GB" sz="5400" b="1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8231481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98</vt:lpstr>
      <vt:lpstr>1) Indro ny Tompo Jesosy, jereo, Tena nihafy tokoa ! He ! fa nivesatra eso, jereo, Mba hamonjena anao !</vt:lpstr>
      <vt:lpstr>Indro Jeso, jereo Jeso. Izy izao dia mihevitra anao, Indro Jeso, jereo !</vt:lpstr>
      <vt:lpstr>2) Indro ny Tompo Jesosy, jereo, Efa voahombo tokoa ! He ! fa nijaly tsy meloka teo, Mba hamonjena anao !</vt:lpstr>
      <vt:lpstr>Indro Jeso, jereo Jeso. Izy izao dia mihevitra anao, Indro Jeso, jereo !</vt:lpstr>
      <vt:lpstr>3) Indry ny lefo-mandoza jereo, Nenti-namely ny Tompo ! He ! fa ny rany nirotsaka teo, Mba hamonjena anao !</vt:lpstr>
      <vt:lpstr>Indro Jeso, jereo Jeso. Izy izao dia mihevitra anao, Indro Jeso, jereo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98</dc:title>
  <dc:creator>Pano</dc:creator>
  <cp:lastModifiedBy>SONO</cp:lastModifiedBy>
  <cp:revision>6</cp:revision>
  <dcterms:created xsi:type="dcterms:W3CDTF">2013-02-20T16:07:51Z</dcterms:created>
  <dcterms:modified xsi:type="dcterms:W3CDTF">2014-10-15T15:33:59Z</dcterms:modified>
</cp:coreProperties>
</file>