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8" y="-33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24/12/2014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95686"/>
            <a:ext cx="9144000" cy="1102519"/>
          </a:xfrm>
        </p:spPr>
        <p:txBody>
          <a:bodyPr>
            <a:noAutofit/>
          </a:bodyPr>
          <a:lstStyle/>
          <a:p>
            <a:r>
              <a:rPr lang="fr-FR" sz="6000" b="1" i="1" dirty="0" err="1" smtClean="0"/>
              <a:t>Ry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Tompon’ny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harena</a:t>
            </a:r>
            <a:r>
              <a:rPr lang="fr-FR" sz="6000" b="1" i="1" dirty="0" smtClean="0"/>
              <a:t> ô!!</a:t>
            </a:r>
            <a:br>
              <a:rPr lang="fr-FR" sz="6000" b="1" i="1" dirty="0" smtClean="0"/>
            </a:br>
            <a:r>
              <a:rPr lang="fr-FR" sz="6000" b="1" i="1" dirty="0" err="1" smtClean="0"/>
              <a:t>Fanatitra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antsitrapo</a:t>
            </a:r>
            <a:r>
              <a:rPr lang="fr-FR" sz="6000" b="1" i="1" dirty="0" smtClean="0"/>
              <a:t/>
            </a:r>
            <a:br>
              <a:rPr lang="fr-FR" sz="6000" b="1" i="1" dirty="0" smtClean="0"/>
            </a:br>
            <a:r>
              <a:rPr lang="fr-FR" sz="6000" b="1" i="1" dirty="0" err="1" smtClean="0"/>
              <a:t>atolotray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anao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izao</a:t>
            </a:r>
            <a:r>
              <a:rPr lang="fr-FR" sz="6000" b="1" i="1" dirty="0" smtClean="0"/>
              <a:t> </a:t>
            </a:r>
            <a:br>
              <a:rPr lang="fr-FR" sz="6000" b="1" i="1" dirty="0" smtClean="0"/>
            </a:br>
            <a:r>
              <a:rPr lang="fr-FR" sz="6000" b="1" i="1" dirty="0" err="1" smtClean="0"/>
              <a:t>mba</a:t>
            </a:r>
            <a:r>
              <a:rPr lang="fr-FR" sz="6000" b="1" i="1" dirty="0" smtClean="0"/>
              <a:t> </a:t>
            </a:r>
            <a:r>
              <a:rPr lang="fr-FR" sz="6000" b="1" i="1" dirty="0" err="1" smtClean="0"/>
              <a:t>raiso</a:t>
            </a:r>
            <a:r>
              <a:rPr lang="fr-FR" sz="6000" b="1" i="1" dirty="0" smtClean="0"/>
              <a:t> ka </a:t>
            </a:r>
            <a:r>
              <a:rPr lang="fr-FR" sz="6000" b="1" i="1" dirty="0" err="1" smtClean="0"/>
              <a:t>tahionao</a:t>
            </a:r>
            <a:r>
              <a:rPr lang="fr-FR" sz="6000" b="1" i="1" dirty="0" smtClean="0"/>
              <a:t> </a:t>
            </a:r>
            <a:r>
              <a:rPr lang="fr-FR" sz="6000" b="1" i="1" dirty="0" smtClean="0"/>
              <a:t>Amen!!!!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1996177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dir="u"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Affichage à l'écran (16:9)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Ry Tompon’ny harena ô!! Fanatitra antsitrapo atolotray anao izao  mba raiso ka tahionao Amen!!!!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Ry Tompon’ny harena ô!! Fanatitra antsitrapo atolotray anao izao  mba raiso ka tahionao Amen</dc:title>
  <dc:creator>SONO</dc:creator>
  <cp:lastModifiedBy>ami</cp:lastModifiedBy>
  <cp:revision>2</cp:revision>
  <dcterms:created xsi:type="dcterms:W3CDTF">2014-09-09T15:15:43Z</dcterms:created>
  <dcterms:modified xsi:type="dcterms:W3CDTF">2014-12-24T19:57:39Z</dcterms:modified>
</cp:coreProperties>
</file>