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38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3A922-CC3A-4FD6-917C-1A8E3C8DC367}" type="datetimeFigureOut">
              <a:rPr lang="fr-FR"/>
              <a:pPr>
                <a:defRPr/>
              </a:pPr>
              <a:t>18/11/2014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208E06-F589-4441-A0F8-E876CAF200A1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255549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1589B-2769-4E93-A46E-5B5C0E5814E2}" type="datetimeFigureOut">
              <a:rPr lang="fr-FR"/>
              <a:pPr>
                <a:defRPr/>
              </a:pPr>
              <a:t>18/11/2014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446FBF-70A1-4182-9974-88061E10ED14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019424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6B45EE-ECD5-49D1-9276-CCD510669DF5}" type="datetimeFigureOut">
              <a:rPr lang="fr-FR"/>
              <a:pPr>
                <a:defRPr/>
              </a:pPr>
              <a:t>18/11/2014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7B4ABF-412F-413A-B7CF-4647C64B77A8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6681190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C952F-A274-4843-9F92-EBBBE693B52F}" type="datetimeFigureOut">
              <a:rPr lang="fr-FR"/>
              <a:pPr>
                <a:defRPr/>
              </a:pPr>
              <a:t>18/11/2014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53633-296E-4A4E-9D15-8CDA4C8F1575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487521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73720-D6CC-48F6-961C-E9C75EEBA6DC}" type="datetimeFigureOut">
              <a:rPr lang="fr-FR"/>
              <a:pPr>
                <a:defRPr/>
              </a:pPr>
              <a:t>18/11/2014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129ECC-2250-41F2-8C6C-4D1D47B40D34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0555015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70563-8EFF-4B38-BC8A-5DBE09E72139}" type="datetimeFigureOut">
              <a:rPr lang="fr-FR"/>
              <a:pPr>
                <a:defRPr/>
              </a:pPr>
              <a:t>18/11/2014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E745BC-988B-41A8-B45E-DFD9F88898BE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830114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EE142-BBB7-4B24-B849-78CD7578A691}" type="datetimeFigureOut">
              <a:rPr lang="fr-FR"/>
              <a:pPr>
                <a:defRPr/>
              </a:pPr>
              <a:t>18/11/2014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766D29-5F6E-46C2-96B9-B3367829B19C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5307972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E534B-E292-4FC0-8756-225753501B76}" type="datetimeFigureOut">
              <a:rPr lang="fr-FR"/>
              <a:pPr>
                <a:defRPr/>
              </a:pPr>
              <a:t>18/11/2014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482646-DAFC-450E-8186-1FC1F1AD695A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171544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9AC0E-576F-45E0-B808-82362CE980F5}" type="datetimeFigureOut">
              <a:rPr lang="fr-FR"/>
              <a:pPr>
                <a:defRPr/>
              </a:pPr>
              <a:t>18/11/2014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50B0AA-2D95-40E8-9667-AB5F65A869C8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689152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B25B5F-F748-4861-ADF3-316D5CF0B653}" type="datetimeFigureOut">
              <a:rPr lang="fr-FR"/>
              <a:pPr>
                <a:defRPr/>
              </a:pPr>
              <a:t>18/11/2014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2E735F-B1B4-4773-B2BF-CC72801455AF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3513546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205E1-8738-4A65-AFC1-25F0BD3CE3B9}" type="datetimeFigureOut">
              <a:rPr lang="fr-FR"/>
              <a:pPr>
                <a:defRPr/>
              </a:pPr>
              <a:t>18/11/2014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A0EF3D-6A2F-48E5-BDC1-BE4B212BF4FC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3846484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889B18C-13E6-4EDB-95E4-8D71B23545DB}" type="datetimeFigureOut">
              <a:rPr lang="fr-FR"/>
              <a:pPr>
                <a:defRPr/>
              </a:pPr>
              <a:t>18/11/2014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98C11688-B198-449B-94F6-9B38255626DA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09800" y="2130426"/>
            <a:ext cx="7772400" cy="2227263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5400" b="1">
                <a:solidFill>
                  <a:srgbClr val="FF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BankGothic Lt BT" pitchFamily="34" charset="0"/>
              </a:rPr>
              <a:t>FANEKEM-PINOANA</a:t>
            </a:r>
            <a:r>
              <a:rPr lang="fr-FR" sz="5400" b="1">
                <a:solidFill>
                  <a:srgbClr val="0070C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BankGothic Lt BT" pitchFamily="34" charset="0"/>
              </a:rPr>
              <a:t/>
            </a:r>
            <a:br>
              <a:rPr lang="fr-FR" sz="5400" b="1">
                <a:solidFill>
                  <a:srgbClr val="0070C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BankGothic Lt BT" pitchFamily="34" charset="0"/>
              </a:rPr>
            </a:br>
            <a:r>
              <a:rPr lang="fr-FR" sz="5400" i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eorgia" pitchFamily="18" charset="0"/>
              </a:rPr>
              <a:t>(Laharana faha-III)</a:t>
            </a:r>
            <a:endParaRPr lang="fr-FR" sz="5400" i="1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3408" y="188640"/>
            <a:ext cx="12192000" cy="6154737"/>
          </a:xfrm>
        </p:spPr>
        <p:txBody>
          <a:bodyPr rtlCol="0" anchor="t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Mino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an’Andriamanitra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Tsitoha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aho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Mpanao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lanitra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tany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b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Andriamanitra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dia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Fanahy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b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Andriamanitra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dia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Fitiavana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b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Andriamanitra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dia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manjaka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hatramin’ny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taloha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indrindra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ka ho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mandrakizay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98599"/>
            <a:ext cx="12192000" cy="6154737"/>
          </a:xfrm>
        </p:spPr>
        <p:txBody>
          <a:bodyPr rtlCol="0" anchor="t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Andriamanitra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dia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mampiseho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fitiavany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antsika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fony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mbola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mpanota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isika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dia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maty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hamonjy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antsika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Kristy</a:t>
            </a:r>
            <a:endParaRPr lang="fr-FR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8344" y="332656"/>
            <a:ext cx="12192000" cy="6154737"/>
          </a:xfrm>
        </p:spPr>
        <p:txBody>
          <a:bodyPr rtlCol="0" anchor="t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Mino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an’i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Jesoa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Kristy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Zanany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Lahitokana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Tompontsika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aho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b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Tonga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Izy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hitady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hamonjy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very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b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Izy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làlana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fahamarinana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ary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fiainana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74639"/>
            <a:ext cx="12192000" cy="6154737"/>
          </a:xfrm>
        </p:spPr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Izy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dia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miova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omaly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anio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ary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mandrakizay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b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Mino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Fanahy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Masina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aho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b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Izy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nanambara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amin’ny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fanahintsika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fa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zanak’Andriamanitra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isika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44624"/>
            <a:ext cx="12192000" cy="6154737"/>
          </a:xfrm>
        </p:spPr>
        <p:txBody>
          <a:bodyPr rtlCol="0" anchor="t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6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Fanahy</a:t>
            </a:r>
            <a:r>
              <a:rPr lang="fr-FR" sz="6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iray</a:t>
            </a:r>
            <a:r>
              <a:rPr lang="fr-FR" sz="6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ihany</a:t>
            </a:r>
            <a:r>
              <a:rPr lang="fr-FR" sz="6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fr-FR" sz="6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nanaovam-batisa</a:t>
            </a:r>
            <a:r>
              <a:rPr lang="fr-FR" sz="6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antsika</a:t>
            </a:r>
            <a:r>
              <a:rPr lang="fr-FR" sz="6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rehetra</a:t>
            </a:r>
            <a:r>
              <a:rPr lang="fr-FR" sz="6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 </a:t>
            </a:r>
            <a:r>
              <a:rPr lang="fr-FR" sz="6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tena</a:t>
            </a:r>
            <a:r>
              <a:rPr lang="fr-FR" sz="6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iray.Ny</a:t>
            </a:r>
            <a:r>
              <a:rPr lang="fr-FR" sz="6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fandresena</a:t>
            </a:r>
            <a:r>
              <a:rPr lang="fr-FR" sz="6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fr-FR" sz="6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enti-mandresy</a:t>
            </a:r>
            <a:r>
              <a:rPr lang="fr-FR" sz="6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fr-FR" sz="6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tontolo</a:t>
            </a:r>
            <a:r>
              <a:rPr lang="fr-FR" sz="6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fr-FR" sz="6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 </a:t>
            </a:r>
            <a:r>
              <a:rPr lang="fr-FR" sz="6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6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finoantsika</a:t>
            </a:r>
            <a:r>
              <a:rPr lang="fr-FR" sz="6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fr-FR" sz="6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fr-FR" sz="6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ô! </a:t>
            </a:r>
            <a:r>
              <a:rPr lang="fr-FR" sz="6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Ampitomboy</a:t>
            </a:r>
            <a:r>
              <a:rPr lang="fr-FR" sz="6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6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finoanay</a:t>
            </a:r>
            <a:r>
              <a:rPr lang="fr-FR" sz="6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Amen.</a:t>
            </a:r>
            <a:endParaRPr lang="fr-FR" sz="6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53</Words>
  <Application>Microsoft Office PowerPoint</Application>
  <PresentationFormat>Personnalisé</PresentationFormat>
  <Paragraphs>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FANEKEM-PINOANA (Laharana faha-III)</vt:lpstr>
      <vt:lpstr>Mino an’Andriamanitra Tsitoha aho, Izay Mpanao ny lanitra sy ny tany. Andriamanitra dia Fanahy. Andriamanitra dia Fitiavana. Andriamanitra dia manjaka hatramin’ny taloha indrindra ka ho mandrakizay.</vt:lpstr>
      <vt:lpstr>Andriamanitra dia mampiseho ny fitiavany antsika fa fony mbola mpanota isika, dia maty hamonjy antsika i Kristy</vt:lpstr>
      <vt:lpstr>Mino an’i Jesoa Kristy, Zanany Lahitokana, Tompontsika aho. Tonga Izy hitady sy hamonjy  ny very. Izy no làlana sy fahamarinana  ary fiainana.</vt:lpstr>
      <vt:lpstr>Izy dia tsy miova omaly sy  anio ary ho mandrakizay. Mino ny Fanahy Masina aho. Izy no nanambara amin’ny fanahintsika fa zanak’Andriamanitra isika.</vt:lpstr>
      <vt:lpstr>Fanahy iray ihany no nanaovam-batisa antsika rehetra ho tena iray.Ny fandresena izay enti-mandresy izao tontolo izao  dia ny finoantsika. Tompo ô! Ampitomboy ny finoanay Amen.</vt:lpstr>
    </vt:vector>
  </TitlesOfParts>
  <Company>SRL_Crea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FANEKEM-PINOANA I</dc:title>
  <dc:creator>Dr Miora Tantely</dc:creator>
  <cp:lastModifiedBy>ami</cp:lastModifiedBy>
  <cp:revision>12</cp:revision>
  <dcterms:created xsi:type="dcterms:W3CDTF">2012-04-07T12:48:13Z</dcterms:created>
  <dcterms:modified xsi:type="dcterms:W3CDTF">2014-11-18T19:51:52Z</dcterms:modified>
</cp:coreProperties>
</file>