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D70AB-5D63-4E41-94B9-5833B8E60AEE}" type="datetimeFigureOut">
              <a:rPr lang="fr-FR"/>
              <a:pPr>
                <a:defRPr/>
              </a:pPr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73566-189A-412D-AB55-23657F4E8F78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19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10F14-3DF5-4FC6-8DBA-64AE8354C18A}" type="datetimeFigureOut">
              <a:rPr lang="fr-FR"/>
              <a:pPr>
                <a:defRPr/>
              </a:pPr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89AF2B-E6D6-4449-A290-779E5B131670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35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6D9DA-962D-4DC1-8487-A7FCA6E1EA63}" type="datetimeFigureOut">
              <a:rPr lang="fr-FR"/>
              <a:pPr>
                <a:defRPr/>
              </a:pPr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C36B1F-A6BD-46D3-80B0-664F93EA5B7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696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7260D1-E572-4806-82AE-304E5F2C2362}" type="datetimeFigureOut">
              <a:rPr lang="fr-FR"/>
              <a:pPr>
                <a:defRPr/>
              </a:pPr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D8959-3869-413B-8DB5-F72B86720C05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885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07C095-3011-4FCE-B27D-DB3A10D205D6}" type="datetimeFigureOut">
              <a:rPr lang="fr-FR"/>
              <a:pPr>
                <a:defRPr/>
              </a:pPr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0A940D-56D5-4275-A0AE-691A2165795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377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4A4D3F-E4FE-418A-84C0-BC88D16A041B}" type="datetimeFigureOut">
              <a:rPr lang="fr-FR"/>
              <a:pPr>
                <a:defRPr/>
              </a:pPr>
              <a:t>22/12/2014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B66B35-146A-4CD4-ACA2-7D6AA2AC391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8843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DF8B2-4465-4C8C-B35A-2D6D1A807562}" type="datetimeFigureOut">
              <a:rPr lang="fr-FR"/>
              <a:pPr>
                <a:defRPr/>
              </a:pPr>
              <a:t>22/12/2014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0A7256-88C1-4113-920A-0D250FA5DC1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034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97D52-6E02-41A3-9CCE-B6C2968C2F9C}" type="datetimeFigureOut">
              <a:rPr lang="fr-FR"/>
              <a:pPr>
                <a:defRPr/>
              </a:pPr>
              <a:t>22/12/2014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CB618-280A-499E-948B-5B3F5F28C2CB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6511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0146A-620D-4C11-8B3C-E0BCCC8F9660}" type="datetimeFigureOut">
              <a:rPr lang="fr-FR"/>
              <a:pPr>
                <a:defRPr/>
              </a:pPr>
              <a:t>22/12/2014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A8DDED-D062-4C9A-8E47-D5C17455B79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936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B5618B-C3B3-495D-9C4A-0892A10CD9FC}" type="datetimeFigureOut">
              <a:rPr lang="fr-FR"/>
              <a:pPr>
                <a:defRPr/>
              </a:pPr>
              <a:t>22/12/2014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F6BA43-54D6-4A80-B64D-1A830BAC322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8682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AB5D3-3069-444E-ADDA-2BC27511C473}" type="datetimeFigureOut">
              <a:rPr lang="fr-FR"/>
              <a:pPr>
                <a:defRPr/>
              </a:pPr>
              <a:t>22/12/2014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C524E-03E5-480C-8A29-1992545955EE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70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6EAEA94-2858-4516-A246-211733EE980F}" type="datetimeFigureOut">
              <a:rPr lang="fr-FR"/>
              <a:pPr>
                <a:defRPr/>
              </a:pPr>
              <a:t>22/12/2014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36717975-6934-4D7F-88A7-41F1B74C4FEE}" type="slidenum">
              <a:rPr lang="fr-FR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1881189" y="2428875"/>
            <a:ext cx="8429625" cy="1797050"/>
          </a:xfrm>
          <a:prstGeom prst="rect">
            <a:avLst/>
          </a:prstGeo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fr-FR" sz="5400" b="1">
                <a:solidFill>
                  <a:srgbClr val="0070C0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BankGothic Lt BT" pitchFamily="34" charset="0"/>
                <a:ea typeface="+mj-ea"/>
                <a:cs typeface="+mj-cs"/>
              </a:rPr>
              <a:t>FANEKEM-PINOANA</a:t>
            </a:r>
            <a:endParaRPr lang="fr-FR" sz="5400" b="1" dirty="0">
              <a:solidFill>
                <a:srgbClr val="0070C0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latin typeface="BankGothic Lt BT" pitchFamily="34" charset="0"/>
              <a:ea typeface="+mj-ea"/>
              <a:cs typeface="+mj-cs"/>
            </a:endParaRPr>
          </a:p>
          <a:p>
            <a:pPr algn="ctr" fontAlgn="auto">
              <a:spcAft>
                <a:spcPts val="0"/>
              </a:spcAft>
              <a:defRPr/>
            </a:pPr>
            <a:r>
              <a:rPr lang="fr-FR" sz="54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(</a:t>
            </a:r>
            <a:r>
              <a:rPr lang="fr-FR" sz="5400" i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Laharana</a:t>
            </a:r>
            <a:r>
              <a:rPr lang="fr-FR" sz="54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</a:t>
            </a:r>
            <a:r>
              <a:rPr lang="fr-FR" sz="5400" i="1" dirty="0" err="1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faha</a:t>
            </a:r>
            <a:r>
              <a:rPr lang="fr-FR" sz="5400" i="1" dirty="0"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-IV)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ChangeArrowheads="1"/>
          </p:cNvSpPr>
          <p:nvPr/>
        </p:nvSpPr>
        <p:spPr bwMode="auto">
          <a:xfrm>
            <a:off x="0" y="357189"/>
            <a:ext cx="12192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sz="6600" dirty="0" err="1">
                <a:latin typeface="+mj-lt"/>
              </a:rPr>
              <a:t>Manambara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ny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finoantsika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an’i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Jesoa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Kristy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 smtClean="0">
                <a:latin typeface="+mj-lt"/>
              </a:rPr>
              <a:t>isika</a:t>
            </a:r>
            <a:r>
              <a:rPr lang="fr-FR" sz="6600" dirty="0" smtClean="0">
                <a:latin typeface="+mj-lt"/>
              </a:rPr>
              <a:t>, dia </a:t>
            </a:r>
            <a:r>
              <a:rPr lang="fr-FR" sz="6600" dirty="0" err="1">
                <a:latin typeface="+mj-lt"/>
              </a:rPr>
              <a:t>araka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ny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tenin’i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Jaona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mpanao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batisa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hoe</a:t>
            </a:r>
            <a:r>
              <a:rPr lang="fr-FR" sz="6600" dirty="0">
                <a:latin typeface="+mj-lt"/>
              </a:rPr>
              <a:t>: </a:t>
            </a:r>
            <a:r>
              <a:rPr lang="fr-FR" sz="6600" b="1" i="1" dirty="0">
                <a:latin typeface="+mj-lt"/>
              </a:rPr>
              <a:t>« </a:t>
            </a:r>
            <a:r>
              <a:rPr lang="fr-FR" sz="6600" b="1" i="1" dirty="0" err="1">
                <a:latin typeface="+mj-lt"/>
              </a:rPr>
              <a:t>Indro</a:t>
            </a:r>
            <a:r>
              <a:rPr lang="fr-FR" sz="6600" b="1" i="1" dirty="0">
                <a:latin typeface="+mj-lt"/>
              </a:rPr>
              <a:t> </a:t>
            </a:r>
            <a:r>
              <a:rPr lang="fr-FR" sz="6600" b="1" i="1" dirty="0" err="1">
                <a:latin typeface="+mj-lt"/>
              </a:rPr>
              <a:t>ny</a:t>
            </a:r>
            <a:r>
              <a:rPr lang="fr-FR" sz="6600" b="1" i="1" dirty="0">
                <a:latin typeface="+mj-lt"/>
              </a:rPr>
              <a:t> </a:t>
            </a:r>
            <a:r>
              <a:rPr lang="fr-FR" sz="6600" b="1" i="1" dirty="0" err="1">
                <a:latin typeface="+mj-lt"/>
              </a:rPr>
              <a:t>zanak’ondrin</a:t>
            </a:r>
            <a:r>
              <a:rPr lang="fr-FR" sz="6600" b="1" i="1" dirty="0">
                <a:latin typeface="+mj-lt"/>
              </a:rPr>
              <a:t>’ </a:t>
            </a:r>
            <a:r>
              <a:rPr lang="fr-FR" sz="6600" b="1" i="1" dirty="0" err="1" smtClean="0">
                <a:latin typeface="+mj-lt"/>
              </a:rPr>
              <a:t>Andriamanitra</a:t>
            </a:r>
            <a:r>
              <a:rPr lang="fr-FR" sz="6600" b="1" i="1" dirty="0" smtClean="0">
                <a:latin typeface="+mj-lt"/>
              </a:rPr>
              <a:t>, </a:t>
            </a:r>
            <a:r>
              <a:rPr lang="fr-FR" sz="6600" b="1" i="1" dirty="0" err="1" smtClean="0">
                <a:latin typeface="+mj-lt"/>
              </a:rPr>
              <a:t>Izay</a:t>
            </a:r>
            <a:r>
              <a:rPr lang="fr-FR" sz="6600" b="1" i="1" dirty="0" smtClean="0">
                <a:latin typeface="+mj-lt"/>
              </a:rPr>
              <a:t> </a:t>
            </a:r>
            <a:r>
              <a:rPr lang="fr-FR" sz="6600" b="1" i="1" dirty="0" err="1">
                <a:latin typeface="+mj-lt"/>
              </a:rPr>
              <a:t>manaisotra</a:t>
            </a:r>
            <a:r>
              <a:rPr lang="fr-FR" sz="6600" b="1" i="1" dirty="0">
                <a:latin typeface="+mj-lt"/>
              </a:rPr>
              <a:t> </a:t>
            </a:r>
            <a:r>
              <a:rPr lang="fr-FR" sz="6600" b="1" i="1" dirty="0" err="1" smtClean="0">
                <a:latin typeface="+mj-lt"/>
              </a:rPr>
              <a:t>ny</a:t>
            </a:r>
            <a:r>
              <a:rPr lang="fr-FR" sz="6600" b="1" i="1" dirty="0" smtClean="0">
                <a:latin typeface="+mj-lt"/>
              </a:rPr>
              <a:t> </a:t>
            </a:r>
            <a:r>
              <a:rPr lang="fr-FR" sz="6600" b="1" i="1" dirty="0" err="1" smtClean="0">
                <a:latin typeface="+mj-lt"/>
              </a:rPr>
              <a:t>fahotan’izao</a:t>
            </a:r>
            <a:r>
              <a:rPr lang="fr-FR" sz="6600" b="1" i="1" dirty="0" smtClean="0">
                <a:latin typeface="+mj-lt"/>
              </a:rPr>
              <a:t> </a:t>
            </a:r>
            <a:r>
              <a:rPr lang="fr-FR" sz="6600" b="1" i="1" dirty="0" err="1">
                <a:latin typeface="+mj-lt"/>
              </a:rPr>
              <a:t>tontolo</a:t>
            </a:r>
            <a:r>
              <a:rPr lang="fr-FR" sz="6600" b="1" i="1" dirty="0">
                <a:latin typeface="+mj-lt"/>
              </a:rPr>
              <a:t> </a:t>
            </a:r>
            <a:r>
              <a:rPr lang="fr-FR" sz="6600" b="1" i="1" dirty="0" err="1">
                <a:latin typeface="+mj-lt"/>
              </a:rPr>
              <a:t>izao</a:t>
            </a:r>
            <a:r>
              <a:rPr lang="fr-FR" sz="6600" b="1" i="1" dirty="0">
                <a:latin typeface="+mj-lt"/>
              </a:rPr>
              <a:t> </a:t>
            </a:r>
            <a:r>
              <a:rPr lang="fr-FR" sz="6600" b="1" i="1" dirty="0" smtClean="0">
                <a:latin typeface="+mj-lt"/>
              </a:rPr>
              <a:t>»</a:t>
            </a:r>
            <a:endParaRPr lang="fr-FR" sz="6600" b="1" i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0" y="142876"/>
            <a:ext cx="12192000" cy="618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sz="6600" dirty="0" err="1">
                <a:latin typeface="+mj-lt"/>
              </a:rPr>
              <a:t>Sy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araka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ny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teny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nataon’i</a:t>
            </a:r>
            <a:r>
              <a:rPr lang="fr-FR" sz="6600" dirty="0">
                <a:latin typeface="+mj-lt"/>
              </a:rPr>
              <a:t> Andrea </a:t>
            </a:r>
            <a:r>
              <a:rPr lang="fr-FR" sz="6600" dirty="0" err="1">
                <a:latin typeface="+mj-lt"/>
              </a:rPr>
              <a:t>hoe</a:t>
            </a:r>
            <a:r>
              <a:rPr lang="fr-FR" sz="6600" dirty="0">
                <a:latin typeface="+mj-lt"/>
              </a:rPr>
              <a:t>: </a:t>
            </a:r>
            <a:r>
              <a:rPr lang="fr-FR" sz="6600" b="1" i="1" dirty="0">
                <a:latin typeface="+mj-lt"/>
              </a:rPr>
              <a:t>« </a:t>
            </a:r>
            <a:r>
              <a:rPr lang="fr-FR" sz="6600" b="1" i="1" dirty="0" err="1">
                <a:latin typeface="+mj-lt"/>
              </a:rPr>
              <a:t>Efa</a:t>
            </a:r>
            <a:r>
              <a:rPr lang="fr-FR" sz="6600" b="1" i="1" dirty="0">
                <a:latin typeface="+mj-lt"/>
              </a:rPr>
              <a:t> </a:t>
            </a:r>
            <a:r>
              <a:rPr lang="fr-FR" sz="6600" b="1" i="1" dirty="0" err="1">
                <a:latin typeface="+mj-lt"/>
              </a:rPr>
              <a:t>nahita</a:t>
            </a:r>
            <a:r>
              <a:rPr lang="fr-FR" sz="6600" b="1" i="1" dirty="0">
                <a:latin typeface="+mj-lt"/>
              </a:rPr>
              <a:t> </a:t>
            </a:r>
            <a:r>
              <a:rPr lang="fr-FR" sz="6600" b="1" i="1" dirty="0" err="1">
                <a:latin typeface="+mj-lt"/>
              </a:rPr>
              <a:t>ny</a:t>
            </a:r>
            <a:r>
              <a:rPr lang="fr-FR" sz="6600" b="1" i="1" dirty="0">
                <a:latin typeface="+mj-lt"/>
              </a:rPr>
              <a:t> </a:t>
            </a:r>
            <a:r>
              <a:rPr lang="fr-FR" sz="6600" b="1" i="1" dirty="0" err="1">
                <a:latin typeface="+mj-lt"/>
              </a:rPr>
              <a:t>Mesia</a:t>
            </a:r>
            <a:r>
              <a:rPr lang="fr-FR" sz="6600" b="1" i="1" dirty="0">
                <a:latin typeface="+mj-lt"/>
              </a:rPr>
              <a:t> </a:t>
            </a:r>
            <a:r>
              <a:rPr lang="fr-FR" sz="6600" b="1" i="1" dirty="0" err="1">
                <a:latin typeface="+mj-lt"/>
              </a:rPr>
              <a:t>izahay</a:t>
            </a:r>
            <a:r>
              <a:rPr lang="fr-FR" sz="6600" b="1" i="1" dirty="0">
                <a:latin typeface="+mj-lt"/>
              </a:rPr>
              <a:t> » </a:t>
            </a:r>
            <a:r>
              <a:rPr lang="fr-FR" sz="6600" dirty="0" err="1" smtClean="0">
                <a:latin typeface="+mj-lt"/>
              </a:rPr>
              <a:t>sy</a:t>
            </a:r>
            <a:r>
              <a:rPr lang="fr-FR" sz="6600" dirty="0" smtClean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araka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ny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teny</a:t>
            </a:r>
            <a:r>
              <a:rPr lang="fr-FR" sz="6600" dirty="0">
                <a:latin typeface="+mj-lt"/>
              </a:rPr>
              <a:t> </a:t>
            </a:r>
            <a:r>
              <a:rPr lang="fr-FR" sz="6600" dirty="0" err="1" smtClean="0">
                <a:latin typeface="+mj-lt"/>
              </a:rPr>
              <a:t>nataon’i</a:t>
            </a:r>
            <a:r>
              <a:rPr lang="fr-FR" sz="6600" dirty="0" smtClean="0">
                <a:latin typeface="+mj-lt"/>
              </a:rPr>
              <a:t> </a:t>
            </a:r>
            <a:r>
              <a:rPr lang="fr-FR" sz="6600" dirty="0" err="1" smtClean="0">
                <a:latin typeface="+mj-lt"/>
              </a:rPr>
              <a:t>Natanaela</a:t>
            </a:r>
            <a:r>
              <a:rPr lang="fr-FR" sz="6600" dirty="0" smtClean="0">
                <a:latin typeface="+mj-lt"/>
              </a:rPr>
              <a:t> </a:t>
            </a:r>
            <a:r>
              <a:rPr lang="fr-FR" sz="6600" dirty="0" err="1">
                <a:latin typeface="+mj-lt"/>
              </a:rPr>
              <a:t>hoe</a:t>
            </a:r>
            <a:r>
              <a:rPr lang="fr-FR" sz="6600" dirty="0">
                <a:latin typeface="+mj-lt"/>
              </a:rPr>
              <a:t>: </a:t>
            </a:r>
            <a:r>
              <a:rPr lang="fr-FR" sz="6600" b="1" i="1" dirty="0" smtClean="0">
                <a:latin typeface="+mj-lt"/>
              </a:rPr>
              <a:t>« </a:t>
            </a:r>
            <a:r>
              <a:rPr lang="fr-FR" sz="6600" b="1" i="1" dirty="0" err="1" smtClean="0">
                <a:latin typeface="+mj-lt"/>
              </a:rPr>
              <a:t>Raby</a:t>
            </a:r>
            <a:r>
              <a:rPr lang="fr-FR" sz="6600" b="1" i="1" dirty="0" smtClean="0">
                <a:latin typeface="+mj-lt"/>
              </a:rPr>
              <a:t> ô, </a:t>
            </a:r>
            <a:r>
              <a:rPr lang="fr-FR" sz="6600" b="1" i="1" dirty="0" err="1" smtClean="0">
                <a:latin typeface="+mj-lt"/>
              </a:rPr>
              <a:t>Ianao</a:t>
            </a:r>
            <a:r>
              <a:rPr lang="fr-FR" sz="6600" b="1" i="1" dirty="0" smtClean="0">
                <a:latin typeface="+mj-lt"/>
              </a:rPr>
              <a:t> no </a:t>
            </a:r>
            <a:r>
              <a:rPr lang="fr-FR" sz="6600" b="1" i="1" dirty="0" err="1" smtClean="0">
                <a:latin typeface="+mj-lt"/>
              </a:rPr>
              <a:t>Zanak’Andriamanitra</a:t>
            </a:r>
            <a:r>
              <a:rPr lang="fr-FR" sz="6600" b="1" i="1" dirty="0" smtClean="0">
                <a:latin typeface="+mj-lt"/>
              </a:rPr>
              <a:t>, </a:t>
            </a:r>
            <a:r>
              <a:rPr lang="fr-FR" sz="6600" b="1" i="1" dirty="0" err="1" smtClean="0">
                <a:latin typeface="+mj-lt"/>
              </a:rPr>
              <a:t>Ianao</a:t>
            </a:r>
            <a:r>
              <a:rPr lang="fr-FR" sz="6600" b="1" i="1" dirty="0" smtClean="0">
                <a:latin typeface="+mj-lt"/>
              </a:rPr>
              <a:t> no </a:t>
            </a:r>
            <a:r>
              <a:rPr lang="fr-FR" sz="6600" b="1" i="1" dirty="0" err="1" smtClean="0">
                <a:latin typeface="+mj-lt"/>
              </a:rPr>
              <a:t>mpanjakan</a:t>
            </a:r>
            <a:r>
              <a:rPr lang="fr-FR" sz="6600" b="1" i="1" dirty="0" smtClean="0">
                <a:latin typeface="+mj-lt"/>
              </a:rPr>
              <a:t>’ </a:t>
            </a:r>
            <a:r>
              <a:rPr lang="fr-FR" sz="6600" b="1" i="1" dirty="0" err="1" smtClean="0">
                <a:latin typeface="+mj-lt"/>
              </a:rPr>
              <a:t>ny</a:t>
            </a:r>
            <a:r>
              <a:rPr lang="fr-FR" sz="6600" b="1" i="1" dirty="0" smtClean="0">
                <a:latin typeface="+mj-lt"/>
              </a:rPr>
              <a:t> </a:t>
            </a:r>
            <a:r>
              <a:rPr lang="fr-FR" sz="6600" b="1" i="1" dirty="0" err="1" smtClean="0">
                <a:latin typeface="+mj-lt"/>
              </a:rPr>
              <a:t>Israely</a:t>
            </a:r>
            <a:r>
              <a:rPr lang="fr-FR" sz="6600" b="1" i="1" dirty="0">
                <a:latin typeface="+mj-lt"/>
              </a:rPr>
              <a:t> </a:t>
            </a:r>
            <a:r>
              <a:rPr lang="fr-FR" sz="6600" b="1" i="1" dirty="0" smtClean="0">
                <a:latin typeface="+mj-lt"/>
              </a:rPr>
              <a:t>»</a:t>
            </a:r>
            <a:endParaRPr lang="fr-FR" sz="6600" b="1" i="1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ChangeArrowheads="1"/>
          </p:cNvSpPr>
          <p:nvPr/>
        </p:nvSpPr>
        <p:spPr bwMode="auto">
          <a:xfrm>
            <a:off x="-29304" y="116632"/>
            <a:ext cx="12192000" cy="7725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sz="6200" dirty="0" err="1" smtClean="0">
                <a:latin typeface="+mj-lt"/>
              </a:rPr>
              <a:t>sy</a:t>
            </a:r>
            <a:r>
              <a:rPr lang="fr-FR" sz="6200" dirty="0" smtClean="0">
                <a:latin typeface="+mj-lt"/>
              </a:rPr>
              <a:t> </a:t>
            </a:r>
            <a:r>
              <a:rPr lang="fr-FR" sz="6200" dirty="0" err="1" smtClean="0">
                <a:latin typeface="+mj-lt"/>
              </a:rPr>
              <a:t>araka</a:t>
            </a:r>
            <a:r>
              <a:rPr lang="fr-FR" sz="6200" dirty="0" smtClean="0">
                <a:latin typeface="+mj-lt"/>
              </a:rPr>
              <a:t> </a:t>
            </a:r>
            <a:r>
              <a:rPr lang="fr-FR" sz="6200" dirty="0" err="1" smtClean="0">
                <a:latin typeface="+mj-lt"/>
              </a:rPr>
              <a:t>ny</a:t>
            </a:r>
            <a:r>
              <a:rPr lang="fr-FR" sz="6200" dirty="0" smtClean="0">
                <a:latin typeface="+mj-lt"/>
              </a:rPr>
              <a:t> </a:t>
            </a:r>
            <a:r>
              <a:rPr lang="fr-FR" sz="6200" dirty="0" err="1" smtClean="0">
                <a:latin typeface="+mj-lt"/>
              </a:rPr>
              <a:t>teny</a:t>
            </a:r>
            <a:r>
              <a:rPr lang="fr-FR" sz="6200" dirty="0" smtClean="0">
                <a:latin typeface="+mj-lt"/>
              </a:rPr>
              <a:t> </a:t>
            </a:r>
            <a:r>
              <a:rPr lang="fr-FR" sz="6200" dirty="0" err="1" smtClean="0">
                <a:latin typeface="+mj-lt"/>
              </a:rPr>
              <a:t>nataon’ny</a:t>
            </a:r>
            <a:r>
              <a:rPr lang="fr-FR" sz="6200" dirty="0" smtClean="0">
                <a:latin typeface="+mj-lt"/>
              </a:rPr>
              <a:t> </a:t>
            </a:r>
            <a:r>
              <a:rPr lang="fr-FR" sz="6200" dirty="0" err="1" smtClean="0">
                <a:latin typeface="+mj-lt"/>
              </a:rPr>
              <a:t>samaritana</a:t>
            </a:r>
            <a:r>
              <a:rPr lang="fr-FR" sz="6200" dirty="0" smtClean="0">
                <a:latin typeface="+mj-lt"/>
              </a:rPr>
              <a:t> </a:t>
            </a:r>
            <a:r>
              <a:rPr lang="fr-FR" sz="6200" dirty="0" err="1" smtClean="0">
                <a:latin typeface="+mj-lt"/>
              </a:rPr>
              <a:t>hoe</a:t>
            </a:r>
            <a:r>
              <a:rPr lang="fr-FR" sz="6200" dirty="0" smtClean="0">
                <a:latin typeface="+mj-lt"/>
              </a:rPr>
              <a:t>: </a:t>
            </a:r>
            <a:r>
              <a:rPr lang="fr-FR" sz="6200" b="1" i="1" dirty="0" smtClean="0">
                <a:latin typeface="+mj-lt"/>
              </a:rPr>
              <a:t>« </a:t>
            </a:r>
            <a:r>
              <a:rPr lang="fr-FR" sz="6200" b="1" i="1" dirty="0" err="1" smtClean="0">
                <a:latin typeface="+mj-lt"/>
              </a:rPr>
              <a:t>Ny</a:t>
            </a:r>
            <a:r>
              <a:rPr lang="fr-FR" sz="6200" b="1" i="1" dirty="0" smtClean="0">
                <a:latin typeface="+mj-lt"/>
              </a:rPr>
              <a:t> </a:t>
            </a:r>
            <a:r>
              <a:rPr lang="fr-FR" sz="6200" b="1" i="1" dirty="0" err="1" smtClean="0">
                <a:latin typeface="+mj-lt"/>
              </a:rPr>
              <a:t>tenanay</a:t>
            </a:r>
            <a:r>
              <a:rPr lang="fr-FR" sz="6200" b="1" i="1" dirty="0" smtClean="0">
                <a:latin typeface="+mj-lt"/>
              </a:rPr>
              <a:t> no </a:t>
            </a:r>
            <a:r>
              <a:rPr lang="fr-FR" sz="6200" b="1" i="1" dirty="0" err="1" smtClean="0">
                <a:latin typeface="+mj-lt"/>
              </a:rPr>
              <a:t>nandre</a:t>
            </a:r>
            <a:r>
              <a:rPr lang="fr-FR" sz="6200" b="1" i="1" dirty="0" smtClean="0">
                <a:latin typeface="+mj-lt"/>
              </a:rPr>
              <a:t> ka </a:t>
            </a:r>
            <a:r>
              <a:rPr lang="fr-FR" sz="6200" b="1" i="1" dirty="0" err="1" smtClean="0">
                <a:latin typeface="+mj-lt"/>
              </a:rPr>
              <a:t>fantatray</a:t>
            </a:r>
            <a:r>
              <a:rPr lang="fr-FR" sz="6200" b="1" i="1" dirty="0" smtClean="0">
                <a:latin typeface="+mj-lt"/>
              </a:rPr>
              <a:t> fa </a:t>
            </a:r>
            <a:r>
              <a:rPr lang="fr-FR" sz="6200" b="1" i="1" dirty="0" err="1" smtClean="0">
                <a:latin typeface="+mj-lt"/>
              </a:rPr>
              <a:t>Izy</a:t>
            </a:r>
            <a:r>
              <a:rPr lang="fr-FR" sz="6200" b="1" i="1" dirty="0" smtClean="0">
                <a:latin typeface="+mj-lt"/>
              </a:rPr>
              <a:t> </a:t>
            </a:r>
            <a:r>
              <a:rPr lang="fr-FR" sz="6200" b="1" i="1" dirty="0" err="1" smtClean="0">
                <a:latin typeface="+mj-lt"/>
              </a:rPr>
              <a:t>tokoa</a:t>
            </a:r>
            <a:r>
              <a:rPr lang="fr-FR" sz="6200" b="1" i="1" dirty="0" smtClean="0">
                <a:latin typeface="+mj-lt"/>
              </a:rPr>
              <a:t> no </a:t>
            </a:r>
            <a:r>
              <a:rPr lang="fr-FR" sz="6200" b="1" i="1" dirty="0" err="1" smtClean="0">
                <a:latin typeface="+mj-lt"/>
              </a:rPr>
              <a:t>Mpamonjy</a:t>
            </a:r>
            <a:r>
              <a:rPr lang="fr-FR" sz="6200" b="1" i="1" dirty="0" smtClean="0">
                <a:latin typeface="+mj-lt"/>
              </a:rPr>
              <a:t> </a:t>
            </a:r>
            <a:r>
              <a:rPr lang="fr-FR" sz="6200" b="1" i="1" dirty="0" err="1" smtClean="0">
                <a:latin typeface="+mj-lt"/>
              </a:rPr>
              <a:t>izao</a:t>
            </a:r>
            <a:r>
              <a:rPr lang="fr-FR" sz="6200" b="1" i="1" dirty="0" smtClean="0">
                <a:latin typeface="+mj-lt"/>
              </a:rPr>
              <a:t> </a:t>
            </a:r>
            <a:r>
              <a:rPr lang="fr-FR" sz="6200" b="1" i="1" dirty="0" err="1" smtClean="0">
                <a:latin typeface="+mj-lt"/>
              </a:rPr>
              <a:t>tontolo</a:t>
            </a:r>
            <a:r>
              <a:rPr lang="fr-FR" sz="6200" b="1" i="1" dirty="0" smtClean="0">
                <a:latin typeface="+mj-lt"/>
              </a:rPr>
              <a:t> </a:t>
            </a:r>
            <a:r>
              <a:rPr lang="fr-FR" sz="6200" b="1" i="1" dirty="0" err="1" smtClean="0">
                <a:latin typeface="+mj-lt"/>
              </a:rPr>
              <a:t>izao</a:t>
            </a:r>
            <a:r>
              <a:rPr lang="fr-FR" sz="6200" b="1" i="1" dirty="0" smtClean="0">
                <a:latin typeface="+mj-lt"/>
              </a:rPr>
              <a:t> » </a:t>
            </a:r>
            <a:r>
              <a:rPr lang="fr-FR" sz="6200" dirty="0" err="1" smtClean="0">
                <a:latin typeface="+mj-lt"/>
              </a:rPr>
              <a:t>Sy</a:t>
            </a:r>
            <a:r>
              <a:rPr lang="fr-FR" sz="6200" dirty="0" smtClean="0">
                <a:latin typeface="+mj-lt"/>
              </a:rPr>
              <a:t> </a:t>
            </a:r>
            <a:r>
              <a:rPr lang="fr-FR" sz="6200" dirty="0" err="1" smtClean="0">
                <a:latin typeface="+mj-lt"/>
              </a:rPr>
              <a:t>araka</a:t>
            </a:r>
            <a:r>
              <a:rPr lang="fr-FR" sz="6200" dirty="0" smtClean="0">
                <a:latin typeface="+mj-lt"/>
              </a:rPr>
              <a:t> </a:t>
            </a:r>
            <a:r>
              <a:rPr lang="fr-FR" sz="6200" dirty="0" err="1" smtClean="0">
                <a:latin typeface="+mj-lt"/>
              </a:rPr>
              <a:t>ny</a:t>
            </a:r>
            <a:r>
              <a:rPr lang="fr-FR" sz="6200" dirty="0" smtClean="0">
                <a:latin typeface="+mj-lt"/>
              </a:rPr>
              <a:t> </a:t>
            </a:r>
            <a:r>
              <a:rPr lang="fr-FR" sz="6200" dirty="0" err="1" smtClean="0">
                <a:latin typeface="+mj-lt"/>
              </a:rPr>
              <a:t>teny</a:t>
            </a:r>
            <a:r>
              <a:rPr lang="fr-FR" sz="6200" dirty="0" smtClean="0">
                <a:latin typeface="+mj-lt"/>
              </a:rPr>
              <a:t> </a:t>
            </a:r>
            <a:r>
              <a:rPr lang="fr-FR" sz="6200" dirty="0" err="1" smtClean="0">
                <a:latin typeface="+mj-lt"/>
              </a:rPr>
              <a:t>nataon’i</a:t>
            </a:r>
            <a:r>
              <a:rPr lang="fr-FR" sz="6200" dirty="0" smtClean="0">
                <a:latin typeface="+mj-lt"/>
              </a:rPr>
              <a:t> </a:t>
            </a:r>
            <a:r>
              <a:rPr lang="fr-FR" sz="6200" dirty="0" err="1" smtClean="0">
                <a:latin typeface="+mj-lt"/>
              </a:rPr>
              <a:t>Petera</a:t>
            </a:r>
            <a:r>
              <a:rPr lang="fr-FR" sz="6200" dirty="0" smtClean="0">
                <a:latin typeface="+mj-lt"/>
              </a:rPr>
              <a:t> </a:t>
            </a:r>
            <a:r>
              <a:rPr lang="fr-FR" sz="6200" dirty="0" err="1" smtClean="0">
                <a:latin typeface="+mj-lt"/>
              </a:rPr>
              <a:t>hoe</a:t>
            </a:r>
            <a:r>
              <a:rPr lang="fr-FR" sz="6200" dirty="0" smtClean="0">
                <a:latin typeface="+mj-lt"/>
              </a:rPr>
              <a:t>: </a:t>
            </a:r>
            <a:r>
              <a:rPr lang="fr-FR" sz="6200" b="1" i="1" dirty="0" smtClean="0">
                <a:latin typeface="+mj-lt"/>
              </a:rPr>
              <a:t>« </a:t>
            </a:r>
            <a:r>
              <a:rPr lang="fr-FR" sz="6200" b="1" i="1" dirty="0" err="1" smtClean="0">
                <a:latin typeface="+mj-lt"/>
              </a:rPr>
              <a:t>Ianao</a:t>
            </a:r>
            <a:r>
              <a:rPr lang="fr-FR" sz="6200" b="1" i="1" dirty="0" smtClean="0">
                <a:latin typeface="+mj-lt"/>
              </a:rPr>
              <a:t> no </a:t>
            </a:r>
            <a:r>
              <a:rPr lang="fr-FR" sz="6200" b="1" i="1" dirty="0" err="1" smtClean="0">
                <a:latin typeface="+mj-lt"/>
              </a:rPr>
              <a:t>Kristy</a:t>
            </a:r>
            <a:r>
              <a:rPr lang="fr-FR" sz="6200" b="1" i="1" dirty="0" smtClean="0">
                <a:latin typeface="+mj-lt"/>
              </a:rPr>
              <a:t> </a:t>
            </a:r>
            <a:r>
              <a:rPr lang="fr-FR" sz="6200" b="1" i="1" dirty="0" err="1" smtClean="0">
                <a:latin typeface="+mj-lt"/>
              </a:rPr>
              <a:t>Zanak’Andriamanitra</a:t>
            </a:r>
            <a:r>
              <a:rPr lang="fr-FR" sz="6200" b="1" i="1" dirty="0" smtClean="0">
                <a:latin typeface="+mj-lt"/>
              </a:rPr>
              <a:t> </a:t>
            </a:r>
            <a:r>
              <a:rPr lang="fr-FR" sz="6200" b="1" i="1" dirty="0" err="1" smtClean="0">
                <a:latin typeface="+mj-lt"/>
              </a:rPr>
              <a:t>velona</a:t>
            </a:r>
            <a:r>
              <a:rPr lang="fr-FR" sz="6200" i="1" dirty="0" smtClean="0">
                <a:latin typeface="+mj-lt"/>
              </a:rPr>
              <a:t> </a:t>
            </a:r>
            <a:endParaRPr lang="fr-FR" sz="6200" dirty="0" smtClean="0">
              <a:latin typeface="+mj-lt"/>
            </a:endParaRPr>
          </a:p>
          <a:p>
            <a:pPr algn="ctr"/>
            <a:endParaRPr lang="fr-FR" sz="6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ChangeArrowheads="1"/>
          </p:cNvSpPr>
          <p:nvPr/>
        </p:nvSpPr>
        <p:spPr bwMode="auto">
          <a:xfrm>
            <a:off x="0" y="142876"/>
            <a:ext cx="12192000" cy="5632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fr-FR" sz="7200" b="1" i="1" dirty="0" err="1" smtClean="0">
                <a:latin typeface="+mj-lt"/>
              </a:rPr>
              <a:t>Ianao</a:t>
            </a:r>
            <a:r>
              <a:rPr lang="fr-FR" sz="7200" b="1" i="1" dirty="0" smtClean="0">
                <a:latin typeface="+mj-lt"/>
              </a:rPr>
              <a:t> no </a:t>
            </a:r>
            <a:r>
              <a:rPr lang="fr-FR" sz="7200" b="1" i="1" dirty="0" err="1" smtClean="0">
                <a:latin typeface="+mj-lt"/>
              </a:rPr>
              <a:t>manana</a:t>
            </a:r>
            <a:r>
              <a:rPr lang="fr-FR" sz="7200" b="1" i="1" dirty="0" smtClean="0">
                <a:latin typeface="+mj-lt"/>
              </a:rPr>
              <a:t> </a:t>
            </a:r>
            <a:r>
              <a:rPr lang="fr-FR" sz="7200" b="1" i="1" dirty="0" err="1" smtClean="0">
                <a:latin typeface="+mj-lt"/>
              </a:rPr>
              <a:t>ny</a:t>
            </a:r>
            <a:r>
              <a:rPr lang="fr-FR" sz="7200" b="1" i="1" dirty="0" smtClean="0">
                <a:latin typeface="+mj-lt"/>
              </a:rPr>
              <a:t> </a:t>
            </a:r>
            <a:r>
              <a:rPr lang="fr-FR" sz="7200" b="1" i="1" dirty="0" err="1" smtClean="0">
                <a:latin typeface="+mj-lt"/>
              </a:rPr>
              <a:t>tenin’ny</a:t>
            </a:r>
            <a:r>
              <a:rPr lang="fr-FR" sz="7200" b="1" i="1" dirty="0" smtClean="0">
                <a:latin typeface="+mj-lt"/>
              </a:rPr>
              <a:t> </a:t>
            </a:r>
            <a:r>
              <a:rPr lang="fr-FR" sz="7200" b="1" i="1" dirty="0" err="1" smtClean="0">
                <a:latin typeface="+mj-lt"/>
              </a:rPr>
              <a:t>Fiainana</a:t>
            </a:r>
            <a:r>
              <a:rPr lang="fr-FR" sz="7200" b="1" i="1" dirty="0" smtClean="0">
                <a:latin typeface="+mj-lt"/>
              </a:rPr>
              <a:t> </a:t>
            </a:r>
            <a:r>
              <a:rPr lang="fr-FR" sz="7200" b="1" i="1" dirty="0" err="1" smtClean="0">
                <a:latin typeface="+mj-lt"/>
              </a:rPr>
              <a:t>Mandrakizay</a:t>
            </a:r>
            <a:r>
              <a:rPr lang="fr-FR" sz="7200" b="1" i="1" dirty="0" smtClean="0">
                <a:latin typeface="+mj-lt"/>
              </a:rPr>
              <a:t> » </a:t>
            </a:r>
            <a:r>
              <a:rPr lang="fr-FR" sz="7200" dirty="0" err="1" smtClean="0">
                <a:latin typeface="+mj-lt"/>
              </a:rPr>
              <a:t>Ary</a:t>
            </a:r>
            <a:r>
              <a:rPr lang="fr-FR" sz="7200" dirty="0" smtClean="0">
                <a:latin typeface="+mj-lt"/>
              </a:rPr>
              <a:t> </a:t>
            </a:r>
            <a:r>
              <a:rPr lang="fr-FR" sz="7200" dirty="0" err="1">
                <a:latin typeface="+mj-lt"/>
              </a:rPr>
              <a:t>araka</a:t>
            </a:r>
            <a:r>
              <a:rPr lang="fr-FR" sz="7200" dirty="0">
                <a:latin typeface="+mj-lt"/>
              </a:rPr>
              <a:t> </a:t>
            </a:r>
            <a:r>
              <a:rPr lang="fr-FR" sz="7200" dirty="0" err="1">
                <a:latin typeface="+mj-lt"/>
              </a:rPr>
              <a:t>ny</a:t>
            </a:r>
            <a:r>
              <a:rPr lang="fr-FR" sz="7200" dirty="0">
                <a:latin typeface="+mj-lt"/>
              </a:rPr>
              <a:t> </a:t>
            </a:r>
            <a:r>
              <a:rPr lang="fr-FR" sz="7200" dirty="0" err="1">
                <a:latin typeface="+mj-lt"/>
              </a:rPr>
              <a:t>teny</a:t>
            </a:r>
            <a:r>
              <a:rPr lang="fr-FR" sz="7200" dirty="0">
                <a:latin typeface="+mj-lt"/>
              </a:rPr>
              <a:t> </a:t>
            </a:r>
            <a:r>
              <a:rPr lang="fr-FR" sz="7200" dirty="0" err="1">
                <a:latin typeface="+mj-lt"/>
              </a:rPr>
              <a:t>nataon’i</a:t>
            </a:r>
            <a:r>
              <a:rPr lang="fr-FR" sz="7200" dirty="0">
                <a:latin typeface="+mj-lt"/>
              </a:rPr>
              <a:t> </a:t>
            </a:r>
            <a:r>
              <a:rPr lang="fr-FR" sz="7200" dirty="0" err="1">
                <a:latin typeface="+mj-lt"/>
              </a:rPr>
              <a:t>Tomasy</a:t>
            </a:r>
            <a:r>
              <a:rPr lang="fr-FR" sz="7200" dirty="0">
                <a:latin typeface="+mj-lt"/>
              </a:rPr>
              <a:t> </a:t>
            </a:r>
            <a:r>
              <a:rPr lang="fr-FR" sz="7200" dirty="0" err="1">
                <a:latin typeface="+mj-lt"/>
              </a:rPr>
              <a:t>hoe</a:t>
            </a:r>
            <a:r>
              <a:rPr lang="fr-FR" sz="7200" dirty="0">
                <a:latin typeface="+mj-lt"/>
              </a:rPr>
              <a:t>: </a:t>
            </a:r>
            <a:r>
              <a:rPr lang="fr-FR" sz="7200" b="1" i="1" dirty="0">
                <a:latin typeface="+mj-lt"/>
              </a:rPr>
              <a:t>« </a:t>
            </a:r>
            <a:r>
              <a:rPr lang="fr-FR" sz="7200" b="1" i="1" dirty="0" err="1">
                <a:latin typeface="+mj-lt"/>
              </a:rPr>
              <a:t>Tompoko</a:t>
            </a:r>
            <a:r>
              <a:rPr lang="fr-FR" sz="7200" b="1" i="1" dirty="0">
                <a:latin typeface="+mj-lt"/>
              </a:rPr>
              <a:t> </a:t>
            </a:r>
            <a:r>
              <a:rPr lang="fr-FR" sz="7200" b="1" i="1" dirty="0" err="1">
                <a:latin typeface="+mj-lt"/>
              </a:rPr>
              <a:t>sy</a:t>
            </a:r>
            <a:r>
              <a:rPr lang="fr-FR" sz="7200" b="1" i="1" dirty="0">
                <a:latin typeface="+mj-lt"/>
              </a:rPr>
              <a:t> </a:t>
            </a:r>
            <a:r>
              <a:rPr lang="fr-FR" sz="7200" b="1" i="1" dirty="0" err="1">
                <a:latin typeface="+mj-lt"/>
              </a:rPr>
              <a:t>Andriamanitro</a:t>
            </a:r>
            <a:r>
              <a:rPr lang="fr-FR" sz="7200" b="1" i="1" dirty="0">
                <a:latin typeface="+mj-lt"/>
              </a:rPr>
              <a:t> </a:t>
            </a:r>
            <a:r>
              <a:rPr lang="fr-FR" sz="7200" b="1" i="1" dirty="0" smtClean="0">
                <a:latin typeface="+mj-lt"/>
              </a:rPr>
              <a:t>» </a:t>
            </a:r>
            <a:r>
              <a:rPr lang="fr-FR" sz="7200" dirty="0" smtClean="0">
                <a:latin typeface="+mj-lt"/>
              </a:rPr>
              <a:t>Amen.</a:t>
            </a:r>
            <a:endParaRPr lang="fr-FR" sz="72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</Words>
  <Application>Microsoft Office PowerPoint</Application>
  <PresentationFormat>Personnalisé</PresentationFormat>
  <Paragraphs>6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Dr Miora Tantely</dc:creator>
  <cp:lastModifiedBy>ami</cp:lastModifiedBy>
  <cp:revision>10</cp:revision>
  <dcterms:created xsi:type="dcterms:W3CDTF">2012-04-07T12:51:56Z</dcterms:created>
  <dcterms:modified xsi:type="dcterms:W3CDTF">2014-12-22T12:40:08Z</dcterms:modified>
</cp:coreProperties>
</file>