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77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5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0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8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9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15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63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2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2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26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74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4884-3CA6-4036-9A89-169C9626FCD7}" type="datetimeFigureOut">
              <a:rPr lang="fr-FR" smtClean="0"/>
              <a:t>18/11/2014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AB92BD-F747-4153-B01F-E24D133EC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79600"/>
            <a:ext cx="12192000" cy="2387600"/>
          </a:xfrm>
        </p:spPr>
        <p:txBody>
          <a:bodyPr>
            <a:noAutofit/>
          </a:bodyPr>
          <a:lstStyle/>
          <a:p>
            <a:pPr algn="ctr"/>
            <a:r>
              <a:rPr lang="fr-FR" sz="9600" b="1" dirty="0" err="1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Fanekem-pinoana</a:t>
            </a:r>
            <a:r>
              <a:rPr lang="fr-FR" sz="9600" b="1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> </a:t>
            </a:r>
            <a:r>
              <a:rPr lang="fr-FR" sz="8000" b="1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  <a:t/>
            </a:r>
            <a:br>
              <a:rPr lang="fr-FR" sz="8000" b="1" dirty="0" smtClean="0">
                <a:solidFill>
                  <a:srgbClr val="FF0000"/>
                </a:solidFill>
                <a:latin typeface="Adobe Garamond Pro Bold" panose="02020702060506020403" pitchFamily="18" charset="0"/>
              </a:rPr>
            </a:br>
            <a:r>
              <a:rPr lang="fr-FR" sz="8000" b="1" dirty="0" smtClean="0">
                <a:latin typeface="Action Jackson" panose="00000400000000000000" pitchFamily="2" charset="0"/>
              </a:rPr>
              <a:t>(</a:t>
            </a:r>
            <a:r>
              <a:rPr lang="fr-FR" sz="8000" b="1" dirty="0" err="1" smtClean="0">
                <a:latin typeface="Action Jackson" panose="00000400000000000000" pitchFamily="2" charset="0"/>
              </a:rPr>
              <a:t>laharana</a:t>
            </a:r>
            <a:r>
              <a:rPr lang="fr-FR" sz="8000" b="1" dirty="0" smtClean="0">
                <a:latin typeface="Action Jackson" panose="00000400000000000000" pitchFamily="2" charset="0"/>
              </a:rPr>
              <a:t> </a:t>
            </a:r>
            <a:r>
              <a:rPr lang="fr-FR" sz="8000" b="1" dirty="0" err="1" smtClean="0">
                <a:latin typeface="Action Jackson" panose="00000400000000000000" pitchFamily="2" charset="0"/>
              </a:rPr>
              <a:t>faha</a:t>
            </a:r>
            <a:r>
              <a:rPr lang="fr-FR" sz="8000" b="1" dirty="0" smtClean="0">
                <a:latin typeface="Action Jackson" panose="00000400000000000000" pitchFamily="2" charset="0"/>
              </a:rPr>
              <a:t>-V)</a:t>
            </a:r>
            <a:endParaRPr lang="fr-FR" sz="8000" b="1" dirty="0">
              <a:latin typeface="Action Jackso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/>
              <a:t>Kristy</a:t>
            </a:r>
            <a:r>
              <a:rPr lang="fr-FR" sz="7200" dirty="0" smtClean="0"/>
              <a:t> dia </a:t>
            </a:r>
            <a:r>
              <a:rPr lang="fr-FR" sz="7200" dirty="0" err="1" smtClean="0"/>
              <a:t>maty</a:t>
            </a:r>
            <a:r>
              <a:rPr lang="fr-FR" sz="7200" dirty="0" smtClean="0"/>
              <a:t> </a:t>
            </a:r>
            <a:r>
              <a:rPr lang="fr-FR" sz="7200" dirty="0" err="1" smtClean="0"/>
              <a:t>noho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fahotantsika.Araka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Soratra</a:t>
            </a:r>
            <a:r>
              <a:rPr lang="fr-FR" sz="7200" dirty="0" smtClean="0"/>
              <a:t> </a:t>
            </a:r>
            <a:r>
              <a:rPr lang="fr-FR" sz="7200" dirty="0" err="1" smtClean="0"/>
              <a:t>Masina</a:t>
            </a:r>
            <a:r>
              <a:rPr lang="fr-FR" sz="7200" dirty="0" smtClean="0"/>
              <a:t> dia </a:t>
            </a:r>
            <a:r>
              <a:rPr lang="fr-FR" sz="7200" dirty="0" err="1" smtClean="0"/>
              <a:t>nalevina</a:t>
            </a:r>
            <a:r>
              <a:rPr lang="fr-FR" sz="7200" dirty="0" smtClean="0"/>
              <a:t> </a:t>
            </a:r>
            <a:r>
              <a:rPr lang="fr-FR" sz="7200" dirty="0" err="1" smtClean="0"/>
              <a:t>ary</a:t>
            </a:r>
            <a:r>
              <a:rPr lang="fr-FR" sz="7200" dirty="0" smtClean="0"/>
              <a:t> </a:t>
            </a:r>
            <a:r>
              <a:rPr lang="fr-FR" sz="7200" dirty="0" err="1" smtClean="0"/>
              <a:t>nitsangana</a:t>
            </a:r>
            <a:r>
              <a:rPr lang="fr-FR" sz="7200" dirty="0" smtClean="0"/>
              <a:t> </a:t>
            </a:r>
            <a:r>
              <a:rPr lang="fr-FR" sz="7200" dirty="0" err="1" smtClean="0"/>
              <a:t>tamin</a:t>
            </a:r>
            <a:r>
              <a:rPr lang="fr-FR" sz="7200" dirty="0" smtClean="0"/>
              <a:t>’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maty</a:t>
            </a:r>
            <a:r>
              <a:rPr lang="fr-FR" sz="7200" dirty="0" smtClean="0"/>
              <a:t> </a:t>
            </a:r>
            <a:r>
              <a:rPr lang="fr-FR" sz="7200" dirty="0" err="1" smtClean="0"/>
              <a:t>tamin</a:t>
            </a:r>
            <a:r>
              <a:rPr lang="fr-FR" sz="7200" dirty="0" smtClean="0"/>
              <a:t>’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andro</a:t>
            </a:r>
            <a:r>
              <a:rPr lang="fr-FR" sz="7200" dirty="0" smtClean="0"/>
              <a:t> </a:t>
            </a:r>
            <a:r>
              <a:rPr lang="fr-FR" sz="7200" dirty="0" err="1" smtClean="0"/>
              <a:t>fahatelo</a:t>
            </a:r>
            <a:r>
              <a:rPr lang="fr-FR" sz="7200" dirty="0" smtClean="0"/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1410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/>
              <a:t>Araka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Soratra</a:t>
            </a:r>
            <a:r>
              <a:rPr lang="fr-FR" sz="7200" dirty="0" smtClean="0"/>
              <a:t> </a:t>
            </a:r>
            <a:r>
              <a:rPr lang="fr-FR" sz="7200" dirty="0" err="1" smtClean="0"/>
              <a:t>Masina</a:t>
            </a:r>
            <a:r>
              <a:rPr lang="fr-FR" sz="7200" dirty="0" smtClean="0"/>
              <a:t>, dia </a:t>
            </a:r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Fiangonana</a:t>
            </a:r>
            <a:r>
              <a:rPr lang="fr-FR" sz="7200" dirty="0" smtClean="0"/>
              <a:t> </a:t>
            </a:r>
            <a:r>
              <a:rPr lang="fr-FR" sz="7200" dirty="0" err="1" smtClean="0"/>
              <a:t>ary</a:t>
            </a:r>
            <a:r>
              <a:rPr lang="fr-FR" sz="7200" dirty="0" smtClean="0"/>
              <a:t> </a:t>
            </a:r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Fanahy</a:t>
            </a:r>
            <a:r>
              <a:rPr lang="fr-FR" sz="7200" dirty="0" smtClean="0"/>
              <a:t> dia </a:t>
            </a:r>
            <a:r>
              <a:rPr lang="fr-FR" sz="7200" dirty="0" err="1" smtClean="0"/>
              <a:t>toy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fiantsoana</a:t>
            </a:r>
            <a:r>
              <a:rPr lang="fr-FR" sz="7200" dirty="0" smtClean="0"/>
              <a:t> </a:t>
            </a:r>
            <a:r>
              <a:rPr lang="fr-FR" sz="7200" dirty="0" err="1" smtClean="0"/>
              <a:t>antsika</a:t>
            </a:r>
            <a:r>
              <a:rPr lang="fr-FR" sz="7200" dirty="0" smtClean="0"/>
              <a:t> ho </a:t>
            </a:r>
            <a:r>
              <a:rPr lang="fr-FR" sz="7200" dirty="0" err="1" smtClean="0"/>
              <a:t>amin</a:t>
            </a:r>
            <a:r>
              <a:rPr lang="fr-FR" sz="7200" dirty="0" smtClean="0"/>
              <a:t>’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fanantenana</a:t>
            </a:r>
            <a:r>
              <a:rPr lang="fr-FR" sz="7200" dirty="0" smtClean="0"/>
              <a:t> </a:t>
            </a:r>
            <a:r>
              <a:rPr lang="fr-FR" sz="7200" dirty="0" err="1" smtClean="0"/>
              <a:t>iray</a:t>
            </a:r>
            <a:r>
              <a:rPr lang="fr-FR" sz="7200" dirty="0" smtClean="0"/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63795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Tompo</a:t>
            </a:r>
            <a:r>
              <a:rPr lang="fr-FR" sz="7200" dirty="0" smtClean="0"/>
              <a:t>, </a:t>
            </a:r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finoana</a:t>
            </a:r>
            <a:r>
              <a:rPr lang="fr-FR" sz="7200" dirty="0" smtClean="0"/>
              <a:t>, </a:t>
            </a:r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ny</a:t>
            </a:r>
            <a:r>
              <a:rPr lang="fr-FR" sz="7200" dirty="0" smtClean="0"/>
              <a:t> </a:t>
            </a:r>
            <a:r>
              <a:rPr lang="fr-FR" sz="7200" dirty="0" err="1" smtClean="0"/>
              <a:t>Batisa</a:t>
            </a:r>
            <a:r>
              <a:rPr lang="fr-FR" sz="7200" dirty="0" smtClean="0"/>
              <a:t>, </a:t>
            </a:r>
            <a:r>
              <a:rPr lang="fr-FR" sz="7200" dirty="0" err="1" smtClean="0"/>
              <a:t>iray</a:t>
            </a:r>
            <a:r>
              <a:rPr lang="fr-FR" sz="7200" dirty="0" smtClean="0"/>
              <a:t> </a:t>
            </a:r>
            <a:r>
              <a:rPr lang="fr-FR" sz="7200" dirty="0" err="1" smtClean="0"/>
              <a:t>Andriamanitra</a:t>
            </a:r>
            <a:r>
              <a:rPr lang="fr-FR" sz="7200" dirty="0" smtClean="0"/>
              <a:t>, </a:t>
            </a:r>
            <a:r>
              <a:rPr lang="fr-FR" sz="7200" dirty="0" err="1" smtClean="0"/>
              <a:t>sady</a:t>
            </a:r>
            <a:r>
              <a:rPr lang="fr-FR" sz="7200" dirty="0" smtClean="0"/>
              <a:t> </a:t>
            </a:r>
            <a:r>
              <a:rPr lang="fr-FR" sz="7200" dirty="0" err="1" smtClean="0"/>
              <a:t>Rain’izy</a:t>
            </a:r>
            <a:r>
              <a:rPr lang="fr-FR" sz="7200" dirty="0" smtClean="0"/>
              <a:t> </a:t>
            </a:r>
            <a:r>
              <a:rPr lang="fr-FR" sz="7200" dirty="0" err="1" smtClean="0"/>
              <a:t>rehetra</a:t>
            </a:r>
            <a:r>
              <a:rPr lang="fr-FR" sz="7200" dirty="0" smtClean="0"/>
              <a:t> </a:t>
            </a:r>
            <a:r>
              <a:rPr lang="fr-FR" sz="7200" dirty="0" err="1" smtClean="0"/>
              <a:t>izay</a:t>
            </a:r>
            <a:r>
              <a:rPr lang="fr-FR" sz="7200" dirty="0" smtClean="0"/>
              <a:t> ambon’ </a:t>
            </a:r>
            <a:r>
              <a:rPr lang="fr-FR" sz="7200" dirty="0" err="1" smtClean="0"/>
              <a:t>izy</a:t>
            </a:r>
            <a:r>
              <a:rPr lang="fr-FR" sz="7200" dirty="0" smtClean="0"/>
              <a:t> </a:t>
            </a:r>
            <a:r>
              <a:rPr lang="fr-FR" sz="7200" dirty="0" err="1" smtClean="0"/>
              <a:t>rehetra</a:t>
            </a:r>
            <a:r>
              <a:rPr lang="fr-FR" sz="7200" dirty="0" smtClean="0"/>
              <a:t> </a:t>
            </a:r>
            <a:r>
              <a:rPr lang="fr-FR" sz="7200" dirty="0" err="1" smtClean="0"/>
              <a:t>sy</a:t>
            </a:r>
            <a:r>
              <a:rPr lang="fr-FR" sz="7200" dirty="0" smtClean="0"/>
              <a:t> </a:t>
            </a:r>
            <a:r>
              <a:rPr lang="fr-FR" sz="7200" dirty="0" err="1" smtClean="0"/>
              <a:t>manerana</a:t>
            </a:r>
            <a:r>
              <a:rPr lang="fr-FR" sz="7200" dirty="0" smtClean="0"/>
              <a:t> </a:t>
            </a:r>
            <a:r>
              <a:rPr lang="fr-FR" sz="7200" dirty="0" err="1" smtClean="0"/>
              <a:t>azy</a:t>
            </a:r>
            <a:r>
              <a:rPr lang="fr-FR" sz="7200" dirty="0" smtClean="0"/>
              <a:t> </a:t>
            </a:r>
            <a:r>
              <a:rPr lang="fr-FR" sz="7200" dirty="0" err="1" smtClean="0"/>
              <a:t>rehetra</a:t>
            </a:r>
            <a:r>
              <a:rPr lang="fr-FR" sz="7200" dirty="0" smtClean="0"/>
              <a:t>. Amen!!!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496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79</Words>
  <Application>Microsoft Office PowerPoint</Application>
  <PresentationFormat>Personnalisé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Thème Office</vt:lpstr>
      <vt:lpstr>Brin</vt:lpstr>
      <vt:lpstr>Fanekem-pinoana  (laharana faha-V)</vt:lpstr>
      <vt:lpstr>Kristy dia maty noho ny fahotantsika.Araka ny Soratra Masina dia nalevina ary nitsangana tamin’ ny maty tamin’ ny andro fahatelo.</vt:lpstr>
      <vt:lpstr>Araka ny Soratra Masina, dia iray ny Fiangonana ary iray ny Fanahy dia toy ny fiantsoana antsika ho amin’ ny fanantenana iray.</vt:lpstr>
      <vt:lpstr>Iray ny Tompo, iray ny finoana, iray ny Batisa, iray Andriamanitra, sady Rain’izy rehetra izay ambon’ izy rehetra sy manerana azy rehetra. Amen!!!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V</dc:title>
  <dc:creator>Solofo</dc:creator>
  <cp:lastModifiedBy>ami</cp:lastModifiedBy>
  <cp:revision>3</cp:revision>
  <dcterms:created xsi:type="dcterms:W3CDTF">2014-11-08T18:13:10Z</dcterms:created>
  <dcterms:modified xsi:type="dcterms:W3CDTF">2014-11-18T19:58:06Z</dcterms:modified>
</cp:coreProperties>
</file>