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4" r:id="rId6"/>
    <p:sldId id="260" r:id="rId7"/>
    <p:sldId id="263" r:id="rId8"/>
    <p:sldId id="259" r:id="rId9"/>
    <p:sldId id="262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622C-1616-47C3-8E01-276F6503365C}" type="datetimeFigureOut">
              <a:rPr lang="fr-FR" smtClean="0"/>
              <a:t>12/11/2014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D81D7-4AF8-45CC-8158-1C83B55A0C0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/>
              <a:t>9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201516"/>
            <a:ext cx="6400800" cy="1314450"/>
          </a:xfrm>
        </p:spPr>
        <p:txBody>
          <a:bodyPr>
            <a:normAutofit/>
          </a:bodyPr>
          <a:lstStyle/>
          <a:p>
            <a:r>
              <a:rPr lang="es-ES" sz="4000" b="1" i="1" dirty="0" err="1" smtClean="0"/>
              <a:t>Ry</a:t>
            </a:r>
            <a:r>
              <a:rPr lang="es-ES" sz="4000" b="1" i="1" dirty="0" smtClean="0"/>
              <a:t> </a:t>
            </a:r>
            <a:r>
              <a:rPr lang="es-ES" sz="4000" b="1" i="1" dirty="0" err="1" smtClean="0"/>
              <a:t>Tompo</a:t>
            </a:r>
            <a:r>
              <a:rPr lang="es-ES" sz="4000" b="1" i="1" dirty="0" smtClean="0"/>
              <a:t> </a:t>
            </a:r>
            <a:r>
              <a:rPr lang="es-ES" sz="4000" b="1" i="1" dirty="0" err="1" smtClean="0"/>
              <a:t>Zanaharinay</a:t>
            </a:r>
            <a:endParaRPr lang="fr-FR" sz="40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86280"/>
          </a:xfrm>
        </p:spPr>
        <p:txBody>
          <a:bodyPr>
            <a:normAutofit/>
          </a:bodyPr>
          <a:lstStyle/>
          <a:p>
            <a:r>
              <a:rPr lang="es-ES" sz="6000" b="1" dirty="0" smtClean="0"/>
              <a:t>1) </a:t>
            </a:r>
            <a:r>
              <a:rPr lang="es-ES" sz="6000" b="1" dirty="0" err="1"/>
              <a:t>Ry</a:t>
            </a:r>
            <a:r>
              <a:rPr lang="es-ES" sz="6000" b="1" dirty="0"/>
              <a:t> </a:t>
            </a:r>
            <a:r>
              <a:rPr lang="es-ES" sz="6000" b="1" dirty="0" err="1"/>
              <a:t>Tompo</a:t>
            </a:r>
            <a:r>
              <a:rPr lang="es-ES" sz="6000" b="1" dirty="0"/>
              <a:t> </a:t>
            </a:r>
            <a:r>
              <a:rPr lang="es-ES" sz="6000" b="1" dirty="0" err="1"/>
              <a:t>Zanaharinay</a:t>
            </a:r>
            <a:r>
              <a:rPr lang="es-ES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 err="1" smtClean="0"/>
              <a:t>Manati-tsaotra</a:t>
            </a:r>
            <a:r>
              <a:rPr lang="es-ES" sz="6000" b="1" dirty="0" smtClean="0"/>
              <a:t> </a:t>
            </a:r>
            <a:r>
              <a:rPr lang="es-ES" sz="6000" b="1" dirty="0" err="1"/>
              <a:t>izahay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 smtClean="0"/>
              <a:t>Fa </a:t>
            </a:r>
            <a:r>
              <a:rPr lang="es-ES" sz="6000" b="1" dirty="0" err="1"/>
              <a:t>efa</a:t>
            </a:r>
            <a:r>
              <a:rPr lang="es-ES" sz="6000" b="1" dirty="0"/>
              <a:t> </a:t>
            </a:r>
            <a:r>
              <a:rPr lang="es-ES" sz="6000" b="1" dirty="0" err="1"/>
              <a:t>novelominao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</a:t>
            </a:r>
            <a:r>
              <a:rPr lang="es-ES" sz="6000" b="1" dirty="0" err="1"/>
              <a:t>Ka</a:t>
            </a:r>
            <a:r>
              <a:rPr lang="es-ES" sz="6000" b="1" dirty="0"/>
              <a:t> </a:t>
            </a:r>
            <a:r>
              <a:rPr lang="es-ES" sz="6000" b="1" dirty="0" err="1"/>
              <a:t>tratr’izao</a:t>
            </a:r>
            <a:r>
              <a:rPr lang="es-ES" sz="6000" b="1" dirty="0"/>
              <a:t> </a:t>
            </a:r>
            <a:r>
              <a:rPr lang="es-ES" sz="6000" b="1" dirty="0" err="1"/>
              <a:t>anio</a:t>
            </a:r>
            <a:r>
              <a:rPr lang="es-ES" sz="6000" b="1" dirty="0"/>
              <a:t> </a:t>
            </a:r>
            <a:r>
              <a:rPr lang="es-ES" sz="6000" b="1" dirty="0" err="1"/>
              <a:t>izao</a:t>
            </a:r>
            <a:r>
              <a:rPr lang="es-ES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86280"/>
          </a:xfrm>
        </p:spPr>
        <p:txBody>
          <a:bodyPr>
            <a:normAutofit/>
          </a:bodyPr>
          <a:lstStyle/>
          <a:p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!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Mpanisy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85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86280"/>
          </a:xfrm>
        </p:spPr>
        <p:txBody>
          <a:bodyPr>
            <a:normAutofit/>
          </a:bodyPr>
          <a:lstStyle/>
          <a:p>
            <a:r>
              <a:rPr lang="es-ES" sz="6000" b="1" dirty="0" smtClean="0"/>
              <a:t>2) </a:t>
            </a:r>
            <a:r>
              <a:rPr lang="es-ES" sz="6000" b="1" dirty="0" err="1"/>
              <a:t>Ny</a:t>
            </a:r>
            <a:r>
              <a:rPr lang="es-ES" sz="6000" b="1" dirty="0"/>
              <a:t> </a:t>
            </a:r>
            <a:r>
              <a:rPr lang="es-ES" sz="6000" b="1" dirty="0" err="1"/>
              <a:t>aizina</a:t>
            </a:r>
            <a:r>
              <a:rPr lang="es-ES" sz="6000" b="1" dirty="0"/>
              <a:t> </a:t>
            </a:r>
            <a:r>
              <a:rPr lang="es-ES" sz="6000" b="1" dirty="0" err="1"/>
              <a:t>efa</a:t>
            </a:r>
            <a:r>
              <a:rPr lang="es-ES" sz="6000" b="1" dirty="0"/>
              <a:t> lasa </a:t>
            </a:r>
            <a:r>
              <a:rPr lang="es-ES" sz="6000" b="1" dirty="0" err="1"/>
              <a:t>izao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 err="1" smtClean="0"/>
              <a:t>Mazava</a:t>
            </a:r>
            <a:r>
              <a:rPr lang="es-ES" sz="6000" b="1" dirty="0" smtClean="0"/>
              <a:t> </a:t>
            </a:r>
            <a:r>
              <a:rPr lang="es-ES" sz="6000" b="1" dirty="0"/>
              <a:t>no </a:t>
            </a:r>
            <a:r>
              <a:rPr lang="es-ES" sz="6000" b="1" dirty="0" err="1"/>
              <a:t>naposakao</a:t>
            </a:r>
            <a:r>
              <a:rPr lang="es-ES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 err="1" smtClean="0"/>
              <a:t>Levony</a:t>
            </a:r>
            <a:r>
              <a:rPr lang="es-ES" sz="6000" b="1" dirty="0" smtClean="0"/>
              <a:t> </a:t>
            </a:r>
            <a:r>
              <a:rPr lang="es-ES" sz="6000" b="1" dirty="0" err="1"/>
              <a:t>koa</a:t>
            </a:r>
            <a:r>
              <a:rPr lang="es-ES" sz="6000" b="1" dirty="0"/>
              <a:t> </a:t>
            </a:r>
            <a:r>
              <a:rPr lang="es-ES" sz="6000" b="1" dirty="0" err="1"/>
              <a:t>ny</a:t>
            </a:r>
            <a:r>
              <a:rPr lang="es-ES" sz="6000" b="1" dirty="0"/>
              <a:t> </a:t>
            </a:r>
            <a:r>
              <a:rPr lang="es-ES" sz="6000" b="1" dirty="0" err="1"/>
              <a:t>otanay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hazavao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hevitray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86280"/>
          </a:xfrm>
        </p:spPr>
        <p:txBody>
          <a:bodyPr>
            <a:normAutofit/>
          </a:bodyPr>
          <a:lstStyle/>
          <a:p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!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Mpanisy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61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8628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3)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asanay</a:t>
            </a:r>
            <a:r>
              <a:rPr lang="en-GB" sz="6000" b="1" dirty="0"/>
              <a:t> </a:t>
            </a:r>
            <a:r>
              <a:rPr lang="en-GB" sz="6000" b="1" dirty="0" err="1"/>
              <a:t>hatao</a:t>
            </a:r>
            <a:r>
              <a:rPr lang="en-GB" sz="6000" b="1" dirty="0"/>
              <a:t> </a:t>
            </a:r>
            <a:r>
              <a:rPr lang="en-GB" sz="6000" b="1" dirty="0" err="1"/>
              <a:t>anio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Atrehonao</a:t>
            </a:r>
            <a:r>
              <a:rPr lang="en-GB" sz="6000" b="1" dirty="0" smtClean="0"/>
              <a:t>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Hatao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voninahitrao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Handraisanay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antranao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7692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86280"/>
          </a:xfrm>
        </p:spPr>
        <p:txBody>
          <a:bodyPr>
            <a:normAutofit/>
          </a:bodyPr>
          <a:lstStyle/>
          <a:p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!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Mpanisy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59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86280"/>
          </a:xfrm>
        </p:spPr>
        <p:txBody>
          <a:bodyPr>
            <a:normAutofit/>
          </a:bodyPr>
          <a:lstStyle/>
          <a:p>
            <a:r>
              <a:rPr lang="en-GB" sz="5400" b="1" dirty="0" smtClean="0"/>
              <a:t>4) </a:t>
            </a:r>
            <a:r>
              <a:rPr lang="en-GB" sz="5400" b="1" dirty="0" err="1"/>
              <a:t>Derainay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Ray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Derainay</a:t>
            </a:r>
            <a:r>
              <a:rPr lang="es-ES" sz="5400" b="1" dirty="0" smtClean="0"/>
              <a:t> </a:t>
            </a:r>
            <a:r>
              <a:rPr lang="es-ES" sz="5400" b="1" dirty="0" err="1"/>
              <a:t>Jeso</a:t>
            </a:r>
            <a:r>
              <a:rPr lang="es-ES" sz="5400" b="1" dirty="0"/>
              <a:t> </a:t>
            </a:r>
            <a:r>
              <a:rPr lang="es-ES" sz="5400" b="1" dirty="0" err="1"/>
              <a:t>Tomponay</a:t>
            </a:r>
            <a:r>
              <a:rPr lang="es-ES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Derainay</a:t>
            </a:r>
            <a:r>
              <a:rPr lang="es-ES" sz="5400" b="1" dirty="0" smtClean="0"/>
              <a:t> </a:t>
            </a:r>
            <a:r>
              <a:rPr lang="es-ES" sz="5400" b="1" dirty="0" err="1"/>
              <a:t>ny</a:t>
            </a:r>
            <a:r>
              <a:rPr lang="es-ES" sz="5400" b="1" dirty="0"/>
              <a:t> </a:t>
            </a:r>
            <a:r>
              <a:rPr lang="es-ES" sz="5400" b="1" dirty="0" err="1"/>
              <a:t>Fanahy</a:t>
            </a:r>
            <a:r>
              <a:rPr lang="es-ES" sz="5400" b="1" dirty="0"/>
              <a:t> </a:t>
            </a:r>
            <a:r>
              <a:rPr lang="es-ES" sz="5400" b="1" dirty="0" err="1"/>
              <a:t>koa</a:t>
            </a:r>
            <a:r>
              <a:rPr lang="es-ES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s-ES" sz="5400" b="1" dirty="0" err="1" smtClean="0"/>
              <a:t>Derainay</a:t>
            </a:r>
            <a:r>
              <a:rPr lang="es-ES" sz="5400" b="1" dirty="0" smtClean="0"/>
              <a:t> </a:t>
            </a:r>
            <a:r>
              <a:rPr lang="es-ES" sz="5400" b="1" dirty="0"/>
              <a:t>fa </a:t>
            </a:r>
            <a:r>
              <a:rPr lang="es-ES" sz="5400" b="1" dirty="0" err="1"/>
              <a:t>Mpanisy</a:t>
            </a:r>
            <a:r>
              <a:rPr lang="es-ES" sz="5400" b="1" dirty="0"/>
              <a:t> </a:t>
            </a:r>
            <a:r>
              <a:rPr lang="es-ES" sz="5400" b="1" dirty="0" err="1"/>
              <a:t>soa</a:t>
            </a:r>
            <a:r>
              <a:rPr lang="es-ES" sz="5400" b="1" dirty="0"/>
              <a:t>.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2189"/>
            <a:ext cx="9144000" cy="4286280"/>
          </a:xfrm>
        </p:spPr>
        <p:txBody>
          <a:bodyPr>
            <a:normAutofit/>
          </a:bodyPr>
          <a:lstStyle/>
          <a:p>
            <a:r>
              <a:rPr lang="en-GB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n-GB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Ray !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60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Derainay</a:t>
            </a:r>
            <a:r>
              <a:rPr lang="es-ES" sz="60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Mpanisy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6000" b="1" i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es-ES" sz="60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0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6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56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9</vt:lpstr>
      <vt:lpstr>1) Ry Tompo Zanaharinay ! Manati-tsaotra izahay, Fa efa novelominao    Ka tratr’izao anio izao.</vt:lpstr>
      <vt:lpstr>Derainay Hianao, ry Ray ! Derainay Jeso Tomponay. Derainay ny Fanahy koa, Derainay fa Mpanisy soa.</vt:lpstr>
      <vt:lpstr>2) Ny aizina efa lasa izao, Mazava no naposakao ; Levony koa ny otanay, Ka hazavao ny hevitray.</vt:lpstr>
      <vt:lpstr>Derainay Hianao, ry Ray ! Derainay Jeso Tomponay. Derainay ny Fanahy koa, Derainay fa Mpanisy soa.</vt:lpstr>
      <vt:lpstr>3) Ny asanay hatao anio Atrehonao ka mba tahio, Hatao ho voninahitrao, Handraisanay ny antranao.</vt:lpstr>
      <vt:lpstr>Derainay Hianao, ry Ray ! Derainay Jeso Tomponay. Derainay ny Fanahy koa, Derainay fa Mpanisy soa.</vt:lpstr>
      <vt:lpstr>4) Derainay Hianao, ry Ray ! Derainay Jeso Tomponay. Derainay ny Fanahy koa, Derainay fa Mpanisy soa.</vt:lpstr>
      <vt:lpstr>Derainay Hianao, ry Ray ! Derainay Jeso Tomponay. Derainay ny Fanahy koa, Derainay fa Mpanisy soa.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</dc:title>
  <dc:creator>Pano</dc:creator>
  <cp:lastModifiedBy>ami</cp:lastModifiedBy>
  <cp:revision>3</cp:revision>
  <dcterms:created xsi:type="dcterms:W3CDTF">2013-02-10T18:59:28Z</dcterms:created>
  <dcterms:modified xsi:type="dcterms:W3CDTF">2014-11-12T18:34:23Z</dcterms:modified>
</cp:coreProperties>
</file>