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70" r:id="rId10"/>
    <p:sldId id="266" r:id="rId11"/>
    <p:sldId id="271" r:id="rId12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2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12/09/2021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5786" y="482188"/>
            <a:ext cx="71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5400" b="1" dirty="0" smtClean="0"/>
              <a:t>HIRA FIFOHAZANA</a:t>
            </a:r>
            <a:endParaRPr lang="fr-FR" sz="5400" dirty="0"/>
          </a:p>
        </p:txBody>
      </p:sp>
      <p:sp>
        <p:nvSpPr>
          <p:cNvPr id="8" name="Rectangle 7"/>
          <p:cNvSpPr/>
          <p:nvPr/>
        </p:nvSpPr>
        <p:spPr>
          <a:xfrm>
            <a:off x="2285984" y="1500180"/>
            <a:ext cx="400052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10</a:t>
            </a:r>
            <a:endParaRPr lang="fr-FR" sz="19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538"/>
            <a:ext cx="9144000" cy="494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5400" b="1" dirty="0" smtClean="0"/>
              <a:t>5.  </a:t>
            </a:r>
            <a:r>
              <a:rPr lang="en-US" sz="5400" b="1" dirty="0" err="1" smtClean="0"/>
              <a:t>Tompo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Izy</a:t>
            </a:r>
            <a:r>
              <a:rPr lang="en-US" sz="5400" b="1" dirty="0" smtClean="0"/>
              <a:t>, ka </a:t>
            </a:r>
            <a:r>
              <a:rPr lang="en-US" sz="5400" b="1" dirty="0" err="1" smtClean="0"/>
              <a:t>atero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hasina</a:t>
            </a:r>
            <a:endParaRPr lang="fr-FR" sz="5400" b="1" dirty="0" smtClean="0"/>
          </a:p>
          <a:p>
            <a:pPr algn="ctr">
              <a:lnSpc>
                <a:spcPct val="150000"/>
              </a:lnSpc>
            </a:pPr>
            <a:r>
              <a:rPr lang="en-US" sz="5400" b="1" dirty="0" err="1" smtClean="0"/>
              <a:t>Vola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harena</a:t>
            </a:r>
            <a:r>
              <a:rPr lang="en-US" sz="5400" b="1" dirty="0" smtClean="0"/>
              <a:t>, </a:t>
            </a:r>
            <a:r>
              <a:rPr lang="en-US" sz="5400" b="1" dirty="0" err="1" smtClean="0"/>
              <a:t>Azy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rahateo</a:t>
            </a:r>
            <a:endParaRPr lang="fr-FR" sz="5400" b="1" dirty="0" smtClean="0"/>
          </a:p>
          <a:p>
            <a:pPr algn="ctr">
              <a:lnSpc>
                <a:spcPct val="150000"/>
              </a:lnSpc>
            </a:pPr>
            <a:r>
              <a:rPr lang="en-US" sz="5400" b="1" dirty="0" err="1" smtClean="0"/>
              <a:t>Hianao</a:t>
            </a:r>
            <a:r>
              <a:rPr lang="en-US" sz="5400" b="1" dirty="0" smtClean="0"/>
              <a:t> no </a:t>
            </a:r>
            <a:r>
              <a:rPr lang="en-US" sz="5400" b="1" dirty="0" err="1" smtClean="0"/>
              <a:t>sitrany</a:t>
            </a:r>
            <a:r>
              <a:rPr lang="en-US" sz="5400" b="1" dirty="0" smtClean="0"/>
              <a:t> ho </a:t>
            </a:r>
            <a:r>
              <a:rPr lang="en-US" sz="5400" b="1" dirty="0" err="1" smtClean="0"/>
              <a:t>raisiny</a:t>
            </a:r>
            <a:endParaRPr lang="fr-FR" sz="5400" b="1" dirty="0" smtClean="0"/>
          </a:p>
          <a:p>
            <a:pPr algn="ctr">
              <a:lnSpc>
                <a:spcPct val="150000"/>
              </a:lnSpc>
            </a:pPr>
            <a:r>
              <a:rPr lang="en-US" sz="5400" b="1" dirty="0" err="1" smtClean="0"/>
              <a:t>Manolotra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tena</a:t>
            </a:r>
            <a:r>
              <a:rPr lang="en-US" sz="5400" b="1" dirty="0" smtClean="0"/>
              <a:t> re!</a:t>
            </a:r>
            <a:endParaRPr lang="fr-FR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148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 smtClean="0"/>
              <a:t>Saotra</a:t>
            </a:r>
            <a:r>
              <a:rPr lang="en-US" sz="6000" b="1" i="1" dirty="0" smtClean="0"/>
              <a:t>! </a:t>
            </a:r>
            <a:r>
              <a:rPr lang="en-US" sz="6000" b="1" i="1" dirty="0" err="1" smtClean="0"/>
              <a:t>Hira</a:t>
            </a:r>
            <a:r>
              <a:rPr lang="en-US" sz="6000" b="1" i="1" dirty="0" smtClean="0"/>
              <a:t> </a:t>
            </a:r>
            <a:r>
              <a:rPr lang="en-US" sz="6000" b="1" i="1" dirty="0" err="1" smtClean="0"/>
              <a:t>fideràna</a:t>
            </a:r>
            <a:endParaRPr lang="fr-FR" sz="6000" b="1" i="1" dirty="0" smtClean="0"/>
          </a:p>
          <a:p>
            <a:pPr algn="ctr"/>
            <a:r>
              <a:rPr lang="en-US" sz="6000" b="1" i="1" dirty="0" err="1" smtClean="0"/>
              <a:t>Saotra</a:t>
            </a:r>
            <a:r>
              <a:rPr lang="en-US" sz="6000" b="1" i="1" dirty="0" smtClean="0"/>
              <a:t>! </a:t>
            </a:r>
            <a:r>
              <a:rPr lang="en-US" sz="6000" b="1" i="1" dirty="0" err="1" smtClean="0"/>
              <a:t>Atolorinao</a:t>
            </a:r>
            <a:endParaRPr lang="fr-FR" sz="6000" b="1" i="1" dirty="0" smtClean="0"/>
          </a:p>
          <a:p>
            <a:pPr algn="ctr"/>
            <a:r>
              <a:rPr lang="en-US" sz="6000" b="1" i="1" dirty="0" err="1" smtClean="0"/>
              <a:t>Saotra</a:t>
            </a:r>
            <a:r>
              <a:rPr lang="en-US" sz="6000" b="1" i="1" dirty="0" smtClean="0"/>
              <a:t>! </a:t>
            </a:r>
            <a:r>
              <a:rPr lang="en-US" sz="6000" b="1" i="1" dirty="0" err="1" smtClean="0"/>
              <a:t>Hira</a:t>
            </a:r>
            <a:r>
              <a:rPr lang="en-US" sz="6000" b="1" i="1" dirty="0" smtClean="0"/>
              <a:t> </a:t>
            </a:r>
            <a:r>
              <a:rPr lang="en-US" sz="6000" b="1" i="1" dirty="0" err="1" smtClean="0"/>
              <a:t>fanajana</a:t>
            </a:r>
            <a:endParaRPr lang="fr-FR" sz="6000" b="1" i="1" dirty="0" smtClean="0"/>
          </a:p>
          <a:p>
            <a:pPr algn="ctr"/>
            <a:r>
              <a:rPr lang="en-US" sz="6000" b="1" i="1" dirty="0" err="1" smtClean="0"/>
              <a:t>Aoka</a:t>
            </a:r>
            <a:r>
              <a:rPr lang="en-US" sz="6000" b="1" i="1" dirty="0" smtClean="0"/>
              <a:t> ho </a:t>
            </a:r>
            <a:r>
              <a:rPr lang="en-US" sz="6000" b="1" i="1" dirty="0" err="1" smtClean="0"/>
              <a:t>an’Andriamanitra</a:t>
            </a:r>
            <a:endParaRPr lang="fr-FR" sz="6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2" y="195486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 smtClean="0"/>
              <a:t>1.  </a:t>
            </a:r>
            <a:r>
              <a:rPr lang="en-US" sz="4800" b="1" dirty="0" err="1" smtClean="0"/>
              <a:t>Asandrato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avo</a:t>
            </a:r>
            <a:r>
              <a:rPr lang="en-US" sz="4800" b="1" dirty="0" smtClean="0"/>
              <a:t> re </a:t>
            </a: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hiranao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smtClean="0"/>
              <a:t>Ka </a:t>
            </a:r>
            <a:r>
              <a:rPr lang="en-US" sz="4800" b="1" dirty="0" err="1" smtClean="0"/>
              <a:t>derao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Ilay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Mpanjaka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lehibe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Izay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namorona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izao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tontolo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izao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Tamim-pahendrena</a:t>
            </a:r>
            <a:r>
              <a:rPr lang="en-US" sz="4800" b="1" dirty="0" smtClean="0"/>
              <a:t> 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148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 smtClean="0"/>
              <a:t>Saotra</a:t>
            </a:r>
            <a:r>
              <a:rPr lang="en-US" sz="6000" b="1" i="1" dirty="0" smtClean="0"/>
              <a:t>! </a:t>
            </a:r>
            <a:r>
              <a:rPr lang="en-US" sz="6000" b="1" i="1" dirty="0" err="1" smtClean="0"/>
              <a:t>Hira</a:t>
            </a:r>
            <a:r>
              <a:rPr lang="en-US" sz="6000" b="1" i="1" dirty="0" smtClean="0"/>
              <a:t> </a:t>
            </a:r>
            <a:r>
              <a:rPr lang="en-US" sz="6000" b="1" i="1" dirty="0" err="1" smtClean="0"/>
              <a:t>fideràna</a:t>
            </a:r>
            <a:endParaRPr lang="fr-FR" sz="6000" b="1" i="1" dirty="0" smtClean="0"/>
          </a:p>
          <a:p>
            <a:pPr algn="ctr"/>
            <a:r>
              <a:rPr lang="en-US" sz="6000" b="1" i="1" dirty="0" err="1" smtClean="0"/>
              <a:t>Saotra</a:t>
            </a:r>
            <a:r>
              <a:rPr lang="en-US" sz="6000" b="1" i="1" dirty="0" smtClean="0"/>
              <a:t>! </a:t>
            </a:r>
            <a:r>
              <a:rPr lang="en-US" sz="6000" b="1" i="1" dirty="0" err="1" smtClean="0"/>
              <a:t>Atolorinao</a:t>
            </a:r>
            <a:endParaRPr lang="fr-FR" sz="6000" b="1" i="1" dirty="0" smtClean="0"/>
          </a:p>
          <a:p>
            <a:pPr algn="ctr"/>
            <a:r>
              <a:rPr lang="en-US" sz="6000" b="1" i="1" dirty="0" err="1" smtClean="0"/>
              <a:t>Saotra</a:t>
            </a:r>
            <a:r>
              <a:rPr lang="en-US" sz="6000" b="1" i="1" dirty="0" smtClean="0"/>
              <a:t>! </a:t>
            </a:r>
            <a:r>
              <a:rPr lang="en-US" sz="6000" b="1" i="1" dirty="0" err="1" smtClean="0"/>
              <a:t>Hira</a:t>
            </a:r>
            <a:r>
              <a:rPr lang="en-US" sz="6000" b="1" i="1" dirty="0" smtClean="0"/>
              <a:t> </a:t>
            </a:r>
            <a:r>
              <a:rPr lang="en-US" sz="6000" b="1" i="1" dirty="0" err="1" smtClean="0"/>
              <a:t>fanajana</a:t>
            </a:r>
            <a:endParaRPr lang="fr-FR" sz="6000" b="1" i="1" dirty="0" smtClean="0"/>
          </a:p>
          <a:p>
            <a:pPr algn="ctr"/>
            <a:r>
              <a:rPr lang="en-US" sz="6000" b="1" i="1" dirty="0" err="1" smtClean="0"/>
              <a:t>Aoka</a:t>
            </a:r>
            <a:r>
              <a:rPr lang="en-US" sz="6000" b="1" i="1" dirty="0" smtClean="0"/>
              <a:t> ho </a:t>
            </a:r>
            <a:r>
              <a:rPr lang="en-US" sz="6000" b="1" i="1" dirty="0" err="1" smtClean="0"/>
              <a:t>an’Andriamanitra</a:t>
            </a:r>
            <a:endParaRPr lang="fr-FR" sz="6000" b="1" i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3478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 smtClean="0"/>
              <a:t>2. </a:t>
            </a:r>
            <a:r>
              <a:rPr lang="en-US" sz="4800" b="1" dirty="0" err="1" smtClean="0"/>
              <a:t>Dia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saino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ataon’ny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vorona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Izay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mahalala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mankasitraka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An’Andriamanitra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Mpamorona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Andro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aman’alina</a:t>
            </a:r>
            <a:endParaRPr lang="fr-FR" sz="48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148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Saotra</a:t>
            </a:r>
            <a:r>
              <a:rPr lang="en-US" sz="6000" b="1" i="1" dirty="0" smtClean="0">
                <a:solidFill>
                  <a:srgbClr val="00B050"/>
                </a:solidFill>
              </a:rPr>
              <a:t>!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Hira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fideràna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Saotra</a:t>
            </a:r>
            <a:r>
              <a:rPr lang="en-US" sz="6000" b="1" i="1" dirty="0" smtClean="0">
                <a:solidFill>
                  <a:srgbClr val="00B050"/>
                </a:solidFill>
              </a:rPr>
              <a:t>!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Atolorinao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Saotra</a:t>
            </a:r>
            <a:r>
              <a:rPr lang="en-US" sz="6000" b="1" i="1" dirty="0" smtClean="0">
                <a:solidFill>
                  <a:srgbClr val="00B050"/>
                </a:solidFill>
              </a:rPr>
              <a:t>!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Hira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fanajana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Aoka</a:t>
            </a:r>
            <a:r>
              <a:rPr lang="en-US" sz="6000" b="1" i="1" dirty="0" smtClean="0">
                <a:solidFill>
                  <a:srgbClr val="00B050"/>
                </a:solidFill>
              </a:rPr>
              <a:t> 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an’Andriamanitra</a:t>
            </a:r>
            <a:endParaRPr lang="fr-FR" sz="6000" b="1" i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1510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 smtClean="0"/>
              <a:t>3. </a:t>
            </a:r>
            <a:r>
              <a:rPr lang="en-US" sz="4800" b="1" dirty="0" err="1" smtClean="0"/>
              <a:t>Mba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derao</a:t>
            </a:r>
            <a:r>
              <a:rPr lang="en-US" sz="4800" b="1" dirty="0" smtClean="0"/>
              <a:t> ‘</a:t>
            </a:r>
            <a:r>
              <a:rPr lang="en-US" sz="4800" b="1" dirty="0" err="1" smtClean="0"/>
              <a:t>zao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Andriamanitra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Izy</a:t>
            </a:r>
            <a:r>
              <a:rPr lang="en-US" sz="4800" b="1" dirty="0" smtClean="0"/>
              <a:t> no </a:t>
            </a:r>
            <a:r>
              <a:rPr lang="en-US" sz="4800" b="1" dirty="0" err="1" smtClean="0"/>
              <a:t>nahary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namelona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Ary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marary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finaritra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Izy</a:t>
            </a:r>
            <a:r>
              <a:rPr lang="en-US" sz="4800" b="1" dirty="0" smtClean="0"/>
              <a:t> no </a:t>
            </a:r>
            <a:r>
              <a:rPr lang="en-US" sz="4800" b="1" dirty="0" err="1" smtClean="0"/>
              <a:t>Mpanohana</a:t>
            </a:r>
            <a:endParaRPr lang="fr-FR" sz="48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148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Saotra</a:t>
            </a:r>
            <a:r>
              <a:rPr lang="en-US" sz="6000" b="1" i="1" dirty="0" smtClean="0">
                <a:solidFill>
                  <a:srgbClr val="00B050"/>
                </a:solidFill>
              </a:rPr>
              <a:t>!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Hira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fideràna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Saotra</a:t>
            </a:r>
            <a:r>
              <a:rPr lang="en-US" sz="6000" b="1" i="1" dirty="0" smtClean="0">
                <a:solidFill>
                  <a:srgbClr val="00B050"/>
                </a:solidFill>
              </a:rPr>
              <a:t>!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Atolorinao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Saotra</a:t>
            </a:r>
            <a:r>
              <a:rPr lang="en-US" sz="6000" b="1" i="1" dirty="0" smtClean="0">
                <a:solidFill>
                  <a:srgbClr val="00B050"/>
                </a:solidFill>
              </a:rPr>
              <a:t>!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Hira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fanajana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Aoka</a:t>
            </a:r>
            <a:r>
              <a:rPr lang="en-US" sz="6000" b="1" i="1" dirty="0" smtClean="0">
                <a:solidFill>
                  <a:srgbClr val="00B050"/>
                </a:solidFill>
              </a:rPr>
              <a:t> 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an’Andriamanitra</a:t>
            </a:r>
            <a:endParaRPr lang="fr-FR" sz="6000" b="1" i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 smtClean="0"/>
              <a:t>4.  </a:t>
            </a:r>
            <a:r>
              <a:rPr lang="en-US" sz="4800" b="1" dirty="0" err="1" smtClean="0"/>
              <a:t>Lehibe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tokoa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fitiavany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Malalany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nirahiny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tety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Mba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hanandratra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anao</a:t>
            </a:r>
            <a:r>
              <a:rPr lang="en-US" sz="4800" b="1" dirty="0" smtClean="0"/>
              <a:t> ho </a:t>
            </a:r>
            <a:r>
              <a:rPr lang="en-US" sz="4800" b="1" dirty="0" err="1" smtClean="0"/>
              <a:t>zanany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smtClean="0"/>
              <a:t>Ho </a:t>
            </a:r>
            <a:r>
              <a:rPr lang="en-US" sz="4800" b="1" dirty="0" err="1" smtClean="0"/>
              <a:t>mpandova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ery</a:t>
            </a:r>
            <a:endParaRPr lang="fr-FR" sz="48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148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Saotra</a:t>
            </a:r>
            <a:r>
              <a:rPr lang="en-US" sz="6000" b="1" i="1" dirty="0" smtClean="0">
                <a:solidFill>
                  <a:srgbClr val="00B050"/>
                </a:solidFill>
              </a:rPr>
              <a:t>!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Hira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fideràna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Saotra</a:t>
            </a:r>
            <a:r>
              <a:rPr lang="en-US" sz="6000" b="1" i="1" dirty="0" smtClean="0">
                <a:solidFill>
                  <a:srgbClr val="00B050"/>
                </a:solidFill>
              </a:rPr>
              <a:t>!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Atolorinao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Saotra</a:t>
            </a:r>
            <a:r>
              <a:rPr lang="en-US" sz="6000" b="1" i="1" dirty="0" smtClean="0">
                <a:solidFill>
                  <a:srgbClr val="00B050"/>
                </a:solidFill>
              </a:rPr>
              <a:t>!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Hira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fanajana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Aoka</a:t>
            </a:r>
            <a:r>
              <a:rPr lang="en-US" sz="6000" b="1" i="1" dirty="0" smtClean="0">
                <a:solidFill>
                  <a:srgbClr val="00B050"/>
                </a:solidFill>
              </a:rPr>
              <a:t> 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an’Andriamanitra</a:t>
            </a:r>
            <a:endParaRPr lang="fr-FR" sz="6000" b="1" i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169</Words>
  <Application>Microsoft Office PowerPoint</Application>
  <PresentationFormat>Affichage à l'écran (16:9)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Utilisateur</cp:lastModifiedBy>
  <cp:revision>28</cp:revision>
  <dcterms:created xsi:type="dcterms:W3CDTF">2012-12-15T15:29:56Z</dcterms:created>
  <dcterms:modified xsi:type="dcterms:W3CDTF">2021-09-12T06:13:32Z</dcterms:modified>
</cp:coreProperties>
</file>