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642918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 FIFOHAZANA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285984" y="3429000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105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1214422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dirty="0" smtClean="0"/>
              <a:t>1. </a:t>
            </a:r>
            <a:r>
              <a:rPr lang="en-US" sz="3600" dirty="0" err="1" smtClean="0"/>
              <a:t>Aoka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r>
              <a:rPr lang="en-US" sz="3600" dirty="0" smtClean="0"/>
              <a:t> </a:t>
            </a:r>
            <a:r>
              <a:rPr lang="en-US" sz="3600" dirty="0" err="1" smtClean="0"/>
              <a:t>ny</a:t>
            </a:r>
            <a:r>
              <a:rPr lang="en-US" sz="3600" dirty="0" smtClean="0"/>
              <a:t> </a:t>
            </a:r>
            <a:r>
              <a:rPr lang="en-US" sz="3600" dirty="0" err="1" smtClean="0"/>
              <a:t>ditra</a:t>
            </a:r>
            <a:r>
              <a:rPr lang="en-US" sz="3600" dirty="0" smtClean="0"/>
              <a:t> </a:t>
            </a:r>
            <a:r>
              <a:rPr lang="en-US" sz="3600" dirty="0" err="1" smtClean="0"/>
              <a:t>atsaharonao</a:t>
            </a:r>
            <a:r>
              <a:rPr lang="en-US" sz="3600" dirty="0" smtClean="0"/>
              <a:t>;</a:t>
            </a:r>
            <a:endParaRPr lang="fr-FR" sz="3600" dirty="0" smtClean="0"/>
          </a:p>
          <a:p>
            <a:pPr algn="ctr"/>
            <a:r>
              <a:rPr lang="en-US" sz="3600" dirty="0" err="1" smtClean="0"/>
              <a:t>Zaranao</a:t>
            </a:r>
            <a:r>
              <a:rPr lang="en-US" sz="3600" dirty="0" smtClean="0"/>
              <a:t> </a:t>
            </a:r>
            <a:r>
              <a:rPr lang="en-US" sz="3600" dirty="0" err="1" smtClean="0"/>
              <a:t>indrindra</a:t>
            </a:r>
            <a:r>
              <a:rPr lang="en-US" sz="3600" dirty="0" smtClean="0"/>
              <a:t> </a:t>
            </a:r>
            <a:r>
              <a:rPr lang="en-US" sz="3600" dirty="0" err="1" smtClean="0"/>
              <a:t>mbola</a:t>
            </a:r>
            <a:r>
              <a:rPr lang="en-US" sz="3600" dirty="0" smtClean="0"/>
              <a:t> </a:t>
            </a:r>
            <a:r>
              <a:rPr lang="en-US" sz="3600" dirty="0" err="1" smtClean="0"/>
              <a:t>tratr’izao</a:t>
            </a:r>
            <a:endParaRPr lang="fr-FR" sz="3600" dirty="0" smtClean="0"/>
          </a:p>
          <a:p>
            <a:pPr algn="ctr"/>
            <a:r>
              <a:rPr lang="en-US" sz="3600" dirty="0" err="1" smtClean="0"/>
              <a:t>Avelao</a:t>
            </a:r>
            <a:r>
              <a:rPr lang="en-US" sz="3600" dirty="0" smtClean="0"/>
              <a:t> </a:t>
            </a:r>
            <a:r>
              <a:rPr lang="en-US" sz="3600" dirty="0" err="1" smtClean="0"/>
              <a:t>ny</a:t>
            </a:r>
            <a:r>
              <a:rPr lang="en-US" sz="3600" dirty="0" smtClean="0"/>
              <a:t> </a:t>
            </a:r>
            <a:r>
              <a:rPr lang="en-US" sz="3600" dirty="0" err="1" smtClean="0"/>
              <a:t>kiry</a:t>
            </a:r>
            <a:r>
              <a:rPr lang="en-US" sz="3600" dirty="0" smtClean="0"/>
              <a:t> </a:t>
            </a:r>
            <a:r>
              <a:rPr lang="en-US" sz="3600" dirty="0" err="1" smtClean="0"/>
              <a:t>fa</a:t>
            </a:r>
            <a:r>
              <a:rPr lang="en-US" sz="3600" dirty="0" smtClean="0"/>
              <a:t> </a:t>
            </a:r>
            <a:r>
              <a:rPr lang="en-US" sz="3600" dirty="0" err="1" smtClean="0"/>
              <a:t>manimba</a:t>
            </a:r>
            <a:r>
              <a:rPr lang="en-US" sz="3600" dirty="0" smtClean="0"/>
              <a:t> </a:t>
            </a:r>
            <a:r>
              <a:rPr lang="en-US" sz="3600" dirty="0" err="1" smtClean="0"/>
              <a:t>anao</a:t>
            </a:r>
            <a:endParaRPr lang="fr-FR" sz="3600" dirty="0" smtClean="0"/>
          </a:p>
          <a:p>
            <a:pPr algn="ctr"/>
            <a:r>
              <a:rPr lang="en-US" sz="3600" dirty="0" err="1" smtClean="0"/>
              <a:t>Fa</a:t>
            </a:r>
            <a:r>
              <a:rPr lang="en-US" sz="3600" dirty="0" smtClean="0"/>
              <a:t> </a:t>
            </a:r>
            <a:r>
              <a:rPr lang="en-US" sz="3600" dirty="0" err="1" smtClean="0"/>
              <a:t>tsy</a:t>
            </a:r>
            <a:r>
              <a:rPr lang="en-US" sz="3600" dirty="0" smtClean="0"/>
              <a:t> </a:t>
            </a:r>
            <a:r>
              <a:rPr lang="en-US" sz="3600" dirty="0" err="1" smtClean="0"/>
              <a:t>misy</a:t>
            </a:r>
            <a:r>
              <a:rPr lang="en-US" sz="3600" dirty="0" smtClean="0"/>
              <a:t> </a:t>
            </a:r>
            <a:r>
              <a:rPr lang="en-US" sz="3600" dirty="0" err="1" smtClean="0"/>
              <a:t>firy</a:t>
            </a:r>
            <a:r>
              <a:rPr lang="en-US" sz="3600" dirty="0" smtClean="0"/>
              <a:t> </a:t>
            </a:r>
            <a:r>
              <a:rPr lang="en-US" sz="3600" dirty="0" err="1" smtClean="0"/>
              <a:t>izany</a:t>
            </a:r>
            <a:r>
              <a:rPr lang="en-US" sz="3600" dirty="0" smtClean="0"/>
              <a:t> </a:t>
            </a:r>
            <a:r>
              <a:rPr lang="en-US" sz="3600" dirty="0" err="1" smtClean="0"/>
              <a:t>ainao</a:t>
            </a:r>
            <a:endParaRPr lang="fr-FR" sz="3600" dirty="0" smtClean="0"/>
          </a:p>
          <a:p>
            <a:pPr algn="ctr"/>
            <a:r>
              <a:rPr lang="en-US" sz="3600" dirty="0" smtClean="0"/>
              <a:t> </a:t>
            </a:r>
            <a:endParaRPr lang="fr-FR" sz="3600" dirty="0" smtClean="0"/>
          </a:p>
          <a:p>
            <a:pPr algn="ctr"/>
            <a:r>
              <a:rPr lang="en-US" sz="3600" dirty="0" err="1" smtClean="0"/>
              <a:t>Mba</a:t>
            </a:r>
            <a:r>
              <a:rPr lang="en-US" sz="3600" dirty="0" smtClean="0"/>
              <a:t> </a:t>
            </a:r>
            <a:r>
              <a:rPr lang="en-US" sz="3600" dirty="0" err="1" smtClean="0"/>
              <a:t>heveronao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r>
              <a:rPr lang="en-US" sz="3600" dirty="0" smtClean="0"/>
              <a:t> </a:t>
            </a:r>
            <a:r>
              <a:rPr lang="en-US" sz="3600" dirty="0" err="1" smtClean="0"/>
              <a:t>lasa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endParaRPr lang="fr-FR" sz="3600" dirty="0" smtClean="0"/>
          </a:p>
          <a:p>
            <a:pPr algn="ctr"/>
            <a:r>
              <a:rPr lang="en-US" sz="3600" dirty="0" smtClean="0"/>
              <a:t>Sao ho </a:t>
            </a:r>
            <a:r>
              <a:rPr lang="en-US" sz="3600" dirty="0" err="1" smtClean="0"/>
              <a:t>neninao</a:t>
            </a:r>
            <a:r>
              <a:rPr lang="en-US" sz="3600" dirty="0" smtClean="0"/>
              <a:t> </a:t>
            </a:r>
            <a:r>
              <a:rPr lang="en-US" sz="3600" dirty="0" err="1" smtClean="0"/>
              <a:t>mandrakizay</a:t>
            </a:r>
            <a:endParaRPr lang="fr-FR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1214422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dirty="0" smtClean="0"/>
              <a:t>2.  </a:t>
            </a:r>
            <a:r>
              <a:rPr lang="en-US" sz="3600" dirty="0" err="1" smtClean="0"/>
              <a:t>Ampy</a:t>
            </a:r>
            <a:r>
              <a:rPr lang="en-US" sz="3600" dirty="0" smtClean="0"/>
              <a:t> </a:t>
            </a:r>
            <a:r>
              <a:rPr lang="en-US" sz="3600" dirty="0" err="1" smtClean="0"/>
              <a:t>izay</a:t>
            </a:r>
            <a:r>
              <a:rPr lang="en-US" sz="3600" dirty="0" smtClean="0"/>
              <a:t> </a:t>
            </a:r>
            <a:r>
              <a:rPr lang="en-US" sz="3600" dirty="0" err="1" smtClean="0"/>
              <a:t>ny</a:t>
            </a:r>
            <a:r>
              <a:rPr lang="en-US" sz="3600" dirty="0" smtClean="0"/>
              <a:t> </a:t>
            </a:r>
            <a:r>
              <a:rPr lang="en-US" sz="3600" dirty="0" err="1" smtClean="0"/>
              <a:t>lasa</a:t>
            </a:r>
            <a:r>
              <a:rPr lang="en-US" sz="3600" dirty="0" smtClean="0"/>
              <a:t> </a:t>
            </a:r>
            <a:r>
              <a:rPr lang="en-US" sz="3600" dirty="0" err="1" smtClean="0"/>
              <a:t>nanaranam-po</a:t>
            </a:r>
            <a:endParaRPr lang="fr-FR" sz="3600" dirty="0" smtClean="0"/>
          </a:p>
          <a:p>
            <a:pPr algn="ctr"/>
            <a:r>
              <a:rPr lang="en-US" sz="3600" dirty="0" smtClean="0"/>
              <a:t>Sao </a:t>
            </a:r>
            <a:r>
              <a:rPr lang="en-US" sz="3600" dirty="0" err="1" smtClean="0"/>
              <a:t>dia</a:t>
            </a:r>
            <a:r>
              <a:rPr lang="en-US" sz="3600" dirty="0" smtClean="0"/>
              <a:t> </a:t>
            </a:r>
            <a:r>
              <a:rPr lang="en-US" sz="3600" dirty="0" err="1" smtClean="0"/>
              <a:t>voalatsa</a:t>
            </a:r>
            <a:r>
              <a:rPr lang="en-US" sz="3600" dirty="0" smtClean="0"/>
              <a:t> </a:t>
            </a:r>
            <a:r>
              <a:rPr lang="en-US" sz="3600" dirty="0" err="1" smtClean="0"/>
              <a:t>ny</a:t>
            </a:r>
            <a:r>
              <a:rPr lang="en-US" sz="3600" dirty="0" smtClean="0"/>
              <a:t> </a:t>
            </a:r>
            <a:r>
              <a:rPr lang="en-US" sz="3600" dirty="0" err="1" smtClean="0"/>
              <a:t>laza</a:t>
            </a:r>
            <a:r>
              <a:rPr lang="en-US" sz="3600" dirty="0" smtClean="0"/>
              <a:t> </a:t>
            </a:r>
            <a:r>
              <a:rPr lang="en-US" sz="3600" dirty="0" err="1" smtClean="0"/>
              <a:t>aman-jo</a:t>
            </a:r>
            <a:endParaRPr lang="fr-FR" sz="3600" dirty="0" smtClean="0"/>
          </a:p>
          <a:p>
            <a:pPr algn="ctr"/>
            <a:r>
              <a:rPr lang="en-US" sz="3600" dirty="0" err="1" smtClean="0"/>
              <a:t>Efa</a:t>
            </a:r>
            <a:r>
              <a:rPr lang="en-US" sz="3600" dirty="0" smtClean="0"/>
              <a:t> </a:t>
            </a:r>
            <a:r>
              <a:rPr lang="en-US" sz="3600" dirty="0" err="1" smtClean="0"/>
              <a:t>simba</a:t>
            </a:r>
            <a:r>
              <a:rPr lang="en-US" sz="3600" dirty="0" smtClean="0"/>
              <a:t> </a:t>
            </a:r>
            <a:r>
              <a:rPr lang="en-US" sz="3600" dirty="0" err="1" smtClean="0"/>
              <a:t>loatra</a:t>
            </a:r>
            <a:r>
              <a:rPr lang="en-US" sz="3600" dirty="0" smtClean="0"/>
              <a:t> </a:t>
            </a:r>
            <a:r>
              <a:rPr lang="en-US" sz="3600" dirty="0" err="1" smtClean="0"/>
              <a:t>izany</a:t>
            </a:r>
            <a:r>
              <a:rPr lang="en-US" sz="3600" dirty="0" smtClean="0"/>
              <a:t> </a:t>
            </a:r>
            <a:r>
              <a:rPr lang="en-US" sz="3600" dirty="0" err="1" smtClean="0"/>
              <a:t>hajanao</a:t>
            </a:r>
            <a:endParaRPr lang="fr-FR" sz="3600" dirty="0" smtClean="0"/>
          </a:p>
          <a:p>
            <a:pPr algn="ctr"/>
            <a:r>
              <a:rPr lang="en-US" sz="3600" dirty="0" err="1" smtClean="0"/>
              <a:t>Ndrao</a:t>
            </a:r>
            <a:r>
              <a:rPr lang="en-US" sz="3600" dirty="0" smtClean="0"/>
              <a:t> </a:t>
            </a:r>
            <a:r>
              <a:rPr lang="en-US" sz="3600" dirty="0" err="1" smtClean="0"/>
              <a:t>dia</a:t>
            </a:r>
            <a:r>
              <a:rPr lang="en-US" sz="3600" dirty="0" smtClean="0"/>
              <a:t> </a:t>
            </a:r>
            <a:r>
              <a:rPr lang="en-US" sz="3600" dirty="0" err="1" smtClean="0"/>
              <a:t>tafahoatra</a:t>
            </a:r>
            <a:r>
              <a:rPr lang="en-US" sz="3600" dirty="0" smtClean="0"/>
              <a:t> </a:t>
            </a:r>
            <a:r>
              <a:rPr lang="en-US" sz="3600" dirty="0" err="1" smtClean="0"/>
              <a:t>raha</a:t>
            </a:r>
            <a:r>
              <a:rPr lang="en-US" sz="3600" dirty="0" smtClean="0"/>
              <a:t> </a:t>
            </a:r>
            <a:r>
              <a:rPr lang="en-US" sz="3600" dirty="0" err="1" smtClean="0"/>
              <a:t>mihoatr’izao</a:t>
            </a:r>
            <a:endParaRPr lang="fr-FR" sz="3600" dirty="0" smtClean="0"/>
          </a:p>
          <a:p>
            <a:pPr algn="ctr"/>
            <a:r>
              <a:rPr lang="en-US" sz="3600" dirty="0" smtClean="0"/>
              <a:t> </a:t>
            </a:r>
            <a:endParaRPr lang="fr-FR" sz="3600" dirty="0" smtClean="0"/>
          </a:p>
          <a:p>
            <a:pPr algn="ctr"/>
            <a:r>
              <a:rPr lang="en-US" sz="3600" dirty="0" err="1" smtClean="0"/>
              <a:t>Mba</a:t>
            </a:r>
            <a:r>
              <a:rPr lang="en-US" sz="3600" dirty="0" smtClean="0"/>
              <a:t> </a:t>
            </a:r>
            <a:r>
              <a:rPr lang="en-US" sz="3600" dirty="0" err="1" smtClean="0"/>
              <a:t>heveronao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r>
              <a:rPr lang="en-US" sz="3600" dirty="0" smtClean="0"/>
              <a:t> </a:t>
            </a:r>
            <a:r>
              <a:rPr lang="en-US" sz="3600" dirty="0" err="1" smtClean="0"/>
              <a:t>lasa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endParaRPr lang="fr-FR" sz="3600" dirty="0" smtClean="0"/>
          </a:p>
          <a:p>
            <a:pPr algn="ctr"/>
            <a:r>
              <a:rPr lang="en-US" sz="3600" dirty="0" smtClean="0"/>
              <a:t>Sao ho </a:t>
            </a:r>
            <a:r>
              <a:rPr lang="en-US" sz="3600" dirty="0" err="1" smtClean="0"/>
              <a:t>neninao</a:t>
            </a:r>
            <a:r>
              <a:rPr lang="en-US" sz="3600" dirty="0" smtClean="0"/>
              <a:t> </a:t>
            </a:r>
            <a:r>
              <a:rPr lang="en-US" sz="3600" dirty="0" err="1" smtClean="0"/>
              <a:t>mandrakizay</a:t>
            </a:r>
            <a:endParaRPr lang="fr-FR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1214422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dirty="0" smtClean="0"/>
              <a:t>3. </a:t>
            </a:r>
            <a:r>
              <a:rPr lang="en-US" sz="3600" dirty="0" err="1" smtClean="0"/>
              <a:t>Ny</a:t>
            </a:r>
            <a:r>
              <a:rPr lang="en-US" sz="3600" dirty="0" smtClean="0"/>
              <a:t> </a:t>
            </a:r>
            <a:r>
              <a:rPr lang="en-US" sz="3600" dirty="0" err="1" smtClean="0"/>
              <a:t>fotoana</a:t>
            </a:r>
            <a:r>
              <a:rPr lang="en-US" sz="3600" dirty="0" smtClean="0"/>
              <a:t> </a:t>
            </a:r>
            <a:r>
              <a:rPr lang="en-US" sz="3600" dirty="0" err="1" smtClean="0"/>
              <a:t>sisa</a:t>
            </a:r>
            <a:r>
              <a:rPr lang="en-US" sz="3600" dirty="0" smtClean="0"/>
              <a:t>, </a:t>
            </a:r>
            <a:r>
              <a:rPr lang="en-US" sz="3600" dirty="0" err="1" smtClean="0"/>
              <a:t>takona</a:t>
            </a:r>
            <a:r>
              <a:rPr lang="en-US" sz="3600" dirty="0" smtClean="0"/>
              <a:t> </a:t>
            </a:r>
            <a:r>
              <a:rPr lang="en-US" sz="3600" dirty="0" err="1" smtClean="0"/>
              <a:t>avokoa</a:t>
            </a:r>
            <a:endParaRPr lang="fr-FR" sz="3600" dirty="0" smtClean="0"/>
          </a:p>
          <a:p>
            <a:pPr algn="ctr"/>
            <a:r>
              <a:rPr lang="en-US" sz="3600" dirty="0" err="1" smtClean="0"/>
              <a:t>Tsy</a:t>
            </a:r>
            <a:r>
              <a:rPr lang="en-US" sz="3600" dirty="0" smtClean="0"/>
              <a:t> </a:t>
            </a:r>
            <a:r>
              <a:rPr lang="en-US" sz="3600" dirty="0" err="1" smtClean="0"/>
              <a:t>mba</a:t>
            </a:r>
            <a:r>
              <a:rPr lang="en-US" sz="3600" dirty="0" smtClean="0"/>
              <a:t> </a:t>
            </a:r>
            <a:r>
              <a:rPr lang="en-US" sz="3600" dirty="0" err="1" smtClean="0"/>
              <a:t>fantatr’isa</a:t>
            </a:r>
            <a:r>
              <a:rPr lang="en-US" sz="3600" dirty="0" smtClean="0"/>
              <a:t>,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firy</a:t>
            </a:r>
            <a:r>
              <a:rPr lang="en-US" sz="3600" dirty="0" smtClean="0"/>
              <a:t> moa</a:t>
            </a:r>
            <a:endParaRPr lang="fr-FR" sz="3600" dirty="0" smtClean="0"/>
          </a:p>
          <a:p>
            <a:pPr algn="ctr"/>
            <a:r>
              <a:rPr lang="en-US" sz="3600" dirty="0" smtClean="0"/>
              <a:t>Ka </a:t>
            </a:r>
            <a:r>
              <a:rPr lang="en-US" sz="3600" dirty="0" err="1" smtClean="0"/>
              <a:t>tapaho</a:t>
            </a:r>
            <a:r>
              <a:rPr lang="en-US" sz="3600" dirty="0" smtClean="0"/>
              <a:t> </a:t>
            </a:r>
            <a:r>
              <a:rPr lang="en-US" sz="3600" dirty="0" err="1" smtClean="0"/>
              <a:t>anio</a:t>
            </a:r>
            <a:r>
              <a:rPr lang="en-US" sz="3600" dirty="0" smtClean="0"/>
              <a:t> </a:t>
            </a:r>
            <a:r>
              <a:rPr lang="en-US" sz="3600" dirty="0" err="1" smtClean="0"/>
              <a:t>izay</a:t>
            </a:r>
            <a:r>
              <a:rPr lang="en-US" sz="3600" dirty="0" smtClean="0"/>
              <a:t> </a:t>
            </a:r>
            <a:r>
              <a:rPr lang="en-US" sz="3600" dirty="0" err="1" smtClean="0"/>
              <a:t>hevitrao</a:t>
            </a:r>
            <a:endParaRPr lang="fr-FR" sz="3600" dirty="0" smtClean="0"/>
          </a:p>
          <a:p>
            <a:pPr algn="ctr"/>
            <a:r>
              <a:rPr lang="en-US" sz="3600" dirty="0" err="1" smtClean="0"/>
              <a:t>Jeso</a:t>
            </a:r>
            <a:r>
              <a:rPr lang="en-US" sz="3600" dirty="0" smtClean="0"/>
              <a:t> no </a:t>
            </a:r>
            <a:r>
              <a:rPr lang="en-US" sz="3600" dirty="0" err="1" smtClean="0"/>
              <a:t>irio</a:t>
            </a:r>
            <a:r>
              <a:rPr lang="en-US" sz="3600" dirty="0" smtClean="0"/>
              <a:t> </a:t>
            </a:r>
            <a:r>
              <a:rPr lang="en-US" sz="3600" dirty="0" err="1" smtClean="0"/>
              <a:t>hanadio</a:t>
            </a:r>
            <a:r>
              <a:rPr lang="en-US" sz="3600" dirty="0" smtClean="0"/>
              <a:t> </a:t>
            </a:r>
            <a:r>
              <a:rPr lang="en-US" sz="3600" dirty="0" err="1" smtClean="0"/>
              <a:t>anao</a:t>
            </a:r>
            <a:endParaRPr lang="fr-FR" sz="3600" dirty="0" smtClean="0"/>
          </a:p>
          <a:p>
            <a:pPr algn="ctr"/>
            <a:r>
              <a:rPr lang="en-US" sz="3600" dirty="0" smtClean="0"/>
              <a:t> </a:t>
            </a:r>
            <a:endParaRPr lang="fr-FR" sz="3600" dirty="0" smtClean="0"/>
          </a:p>
          <a:p>
            <a:pPr algn="ctr"/>
            <a:r>
              <a:rPr lang="en-US" sz="3600" dirty="0" err="1" smtClean="0"/>
              <a:t>Mba</a:t>
            </a:r>
            <a:r>
              <a:rPr lang="en-US" sz="3600" dirty="0" smtClean="0"/>
              <a:t> </a:t>
            </a:r>
            <a:r>
              <a:rPr lang="en-US" sz="3600" dirty="0" err="1" smtClean="0"/>
              <a:t>heveronao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r>
              <a:rPr lang="en-US" sz="3600" dirty="0" smtClean="0"/>
              <a:t> </a:t>
            </a:r>
            <a:r>
              <a:rPr lang="en-US" sz="3600" dirty="0" err="1" smtClean="0"/>
              <a:t>lasa</a:t>
            </a:r>
            <a:r>
              <a:rPr lang="en-US" sz="3600" dirty="0" smtClean="0"/>
              <a:t> ‘</a:t>
            </a:r>
            <a:r>
              <a:rPr lang="en-US" sz="3600" dirty="0" err="1" smtClean="0"/>
              <a:t>zay</a:t>
            </a:r>
            <a:endParaRPr lang="fr-FR" sz="3600" dirty="0" smtClean="0"/>
          </a:p>
          <a:p>
            <a:pPr algn="ctr"/>
            <a:r>
              <a:rPr lang="en-US" sz="3600" dirty="0" smtClean="0"/>
              <a:t>Sao ho </a:t>
            </a:r>
            <a:r>
              <a:rPr lang="en-US" sz="3600" dirty="0" err="1" smtClean="0"/>
              <a:t>neninao</a:t>
            </a:r>
            <a:r>
              <a:rPr lang="en-US" sz="3600" dirty="0" smtClean="0"/>
              <a:t> </a:t>
            </a:r>
            <a:r>
              <a:rPr lang="en-US" sz="3600" dirty="0" err="1" smtClean="0"/>
              <a:t>mandrakizay</a:t>
            </a:r>
            <a:endParaRPr lang="fr-FR" sz="3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21</cp:revision>
  <dcterms:created xsi:type="dcterms:W3CDTF">2012-12-15T15:29:56Z</dcterms:created>
  <dcterms:modified xsi:type="dcterms:W3CDTF">2012-12-17T11:41:12Z</dcterms:modified>
</cp:coreProperties>
</file>