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642918"/>
            <a:ext cx="714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>
                <a:solidFill>
                  <a:schemeClr val="bg1"/>
                </a:solidFill>
              </a:rPr>
              <a:t>HIRA FIFOHAZANA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84" y="3429000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>
                <a:solidFill>
                  <a:schemeClr val="bg1"/>
                </a:solidFill>
              </a:rPr>
              <a:t>121</a:t>
            </a:r>
            <a:endParaRPr lang="fr-FR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500042"/>
            <a:ext cx="8358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1.  </a:t>
            </a:r>
            <a:r>
              <a:rPr lang="en-US" sz="2800" dirty="0" err="1" smtClean="0">
                <a:solidFill>
                  <a:schemeClr val="bg1"/>
                </a:solidFill>
              </a:rPr>
              <a:t>Vonona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fr-FR" sz="2800" dirty="0" smtClean="0">
                <a:solidFill>
                  <a:schemeClr val="bg1"/>
                </a:solidFill>
              </a:rPr>
              <a:t>  ,</a:t>
            </a:r>
            <a:r>
              <a:rPr lang="en-US" sz="2800" dirty="0" err="1" smtClean="0">
                <a:solidFill>
                  <a:schemeClr val="bg1"/>
                </a:solidFill>
              </a:rPr>
              <a:t>Hiaraka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aminao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Ka </a:t>
            </a:r>
            <a:r>
              <a:rPr lang="en-US" sz="2800" dirty="0" err="1" smtClean="0">
                <a:solidFill>
                  <a:schemeClr val="bg1"/>
                </a:solidFill>
              </a:rPr>
              <a:t>manolo-tena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hofehezinao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Tsy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ihany</a:t>
            </a:r>
            <a:r>
              <a:rPr lang="en-US" sz="2800" dirty="0" smtClean="0">
                <a:solidFill>
                  <a:schemeClr val="bg1"/>
                </a:solidFill>
              </a:rPr>
              <a:t> no </a:t>
            </a:r>
            <a:r>
              <a:rPr lang="en-US" sz="2800" dirty="0" err="1" smtClean="0">
                <a:solidFill>
                  <a:schemeClr val="bg1"/>
                </a:solidFill>
              </a:rPr>
              <a:t>homeko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fanahy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anjakao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 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en-US" sz="2800" dirty="0" smtClean="0">
                <a:solidFill>
                  <a:schemeClr val="bg1"/>
                </a:solidFill>
              </a:rPr>
              <a:t> ô!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Vonona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en-US" sz="2800" dirty="0" smtClean="0">
                <a:solidFill>
                  <a:schemeClr val="bg1"/>
                </a:solidFill>
              </a:rPr>
              <a:t> ô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Hiaraka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aminao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izao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Ka </a:t>
            </a:r>
            <a:r>
              <a:rPr lang="en-US" sz="2800" dirty="0" err="1" smtClean="0">
                <a:solidFill>
                  <a:schemeClr val="bg1"/>
                </a:solidFill>
              </a:rPr>
              <a:t>manolo-tena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hofehezinao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Tsy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ihany</a:t>
            </a:r>
            <a:r>
              <a:rPr lang="en-US" sz="2800" dirty="0" smtClean="0">
                <a:solidFill>
                  <a:schemeClr val="bg1"/>
                </a:solidFill>
              </a:rPr>
              <a:t> no </a:t>
            </a:r>
            <a:r>
              <a:rPr lang="en-US" sz="2800" dirty="0" err="1" smtClean="0">
                <a:solidFill>
                  <a:schemeClr val="bg1"/>
                </a:solidFill>
              </a:rPr>
              <a:t>homeko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fanahy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anjakao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500042"/>
            <a:ext cx="8358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2.  </a:t>
            </a:r>
            <a:r>
              <a:rPr lang="en-US" sz="2800" dirty="0" err="1" smtClean="0">
                <a:solidFill>
                  <a:schemeClr val="bg1"/>
                </a:solidFill>
              </a:rPr>
              <a:t>Izao</a:t>
            </a:r>
            <a:r>
              <a:rPr lang="en-US" sz="2800" dirty="0" smtClean="0">
                <a:solidFill>
                  <a:schemeClr val="bg1"/>
                </a:solidFill>
              </a:rPr>
              <a:t> no </a:t>
            </a:r>
            <a:r>
              <a:rPr lang="en-US" sz="2800" dirty="0" err="1" smtClean="0">
                <a:solidFill>
                  <a:schemeClr val="bg1"/>
                </a:solidFill>
              </a:rPr>
              <a:t>fikasako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izay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irin’ny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Ho </a:t>
            </a:r>
            <a:r>
              <a:rPr lang="en-US" sz="2800" dirty="0" err="1" smtClean="0">
                <a:solidFill>
                  <a:schemeClr val="bg1"/>
                </a:solidFill>
              </a:rPr>
              <a:t>mpanomponao</a:t>
            </a:r>
            <a:r>
              <a:rPr lang="en-US" sz="2800" dirty="0" smtClean="0">
                <a:solidFill>
                  <a:schemeClr val="bg1"/>
                </a:solidFill>
              </a:rPr>
              <a:t>,  </a:t>
            </a:r>
            <a:r>
              <a:rPr lang="en-US" sz="2800" dirty="0" err="1" smtClean="0">
                <a:solidFill>
                  <a:schemeClr val="bg1"/>
                </a:solidFill>
              </a:rPr>
              <a:t>ry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manan-jo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Raha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mantsy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mety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mora</a:t>
            </a:r>
            <a:r>
              <a:rPr lang="en-US" sz="2800" dirty="0" smtClean="0">
                <a:solidFill>
                  <a:schemeClr val="bg1"/>
                </a:solidFill>
              </a:rPr>
              <a:t> lo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teninao</a:t>
            </a:r>
            <a:r>
              <a:rPr lang="en-US" sz="2800" dirty="0" smtClean="0">
                <a:solidFill>
                  <a:schemeClr val="bg1"/>
                </a:solidFill>
              </a:rPr>
              <a:t> no </a:t>
            </a:r>
            <a:r>
              <a:rPr lang="en-US" sz="2800" dirty="0" err="1" smtClean="0">
                <a:solidFill>
                  <a:schemeClr val="bg1"/>
                </a:solidFill>
              </a:rPr>
              <a:t>maro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mpankato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 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en-US" sz="2800" dirty="0" smtClean="0">
                <a:solidFill>
                  <a:schemeClr val="bg1"/>
                </a:solidFill>
              </a:rPr>
              <a:t> ô!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Vonona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en-US" sz="2800" dirty="0" smtClean="0">
                <a:solidFill>
                  <a:schemeClr val="bg1"/>
                </a:solidFill>
              </a:rPr>
              <a:t> ô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Hiaraka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aminao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izao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Ka </a:t>
            </a:r>
            <a:r>
              <a:rPr lang="en-US" sz="2800" dirty="0" err="1" smtClean="0">
                <a:solidFill>
                  <a:schemeClr val="bg1"/>
                </a:solidFill>
              </a:rPr>
              <a:t>manolo-tena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hofehezinao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Tsy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ihany</a:t>
            </a:r>
            <a:r>
              <a:rPr lang="en-US" sz="2800" dirty="0" smtClean="0">
                <a:solidFill>
                  <a:schemeClr val="bg1"/>
                </a:solidFill>
              </a:rPr>
              <a:t> no </a:t>
            </a:r>
            <a:r>
              <a:rPr lang="en-US" sz="2800" dirty="0" err="1" smtClean="0">
                <a:solidFill>
                  <a:schemeClr val="bg1"/>
                </a:solidFill>
              </a:rPr>
              <a:t>homeko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fanahy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anjakao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500042"/>
            <a:ext cx="83582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3.  </a:t>
            </a:r>
            <a:r>
              <a:rPr lang="en-US" sz="2800" dirty="0" err="1" smtClean="0">
                <a:solidFill>
                  <a:schemeClr val="bg1"/>
                </a:solidFill>
              </a:rPr>
              <a:t>Raisonao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foko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tairo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hetseho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Ka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fahotako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eny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mba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koseho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Ka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herinao</a:t>
            </a:r>
            <a:r>
              <a:rPr lang="en-US" sz="2800" dirty="0" smtClean="0">
                <a:solidFill>
                  <a:schemeClr val="bg1"/>
                </a:solidFill>
              </a:rPr>
              <a:t> no </a:t>
            </a:r>
            <a:r>
              <a:rPr lang="en-US" sz="2800" dirty="0" err="1" smtClean="0">
                <a:solidFill>
                  <a:schemeClr val="bg1"/>
                </a:solidFill>
              </a:rPr>
              <a:t>aoka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mba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hiseho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maniry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Anao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hoentiko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maneho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 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en-US" sz="2800" dirty="0" smtClean="0">
                <a:solidFill>
                  <a:schemeClr val="bg1"/>
                </a:solidFill>
              </a:rPr>
              <a:t> ô!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Vonona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en-US" sz="2800" dirty="0" smtClean="0">
                <a:solidFill>
                  <a:schemeClr val="bg1"/>
                </a:solidFill>
              </a:rPr>
              <a:t> ô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Hiaraka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aminao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izao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Ka </a:t>
            </a:r>
            <a:r>
              <a:rPr lang="en-US" sz="2800" dirty="0" err="1" smtClean="0">
                <a:solidFill>
                  <a:schemeClr val="bg1"/>
                </a:solidFill>
              </a:rPr>
              <a:t>manolo-tena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hofehezinao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Tsy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ihany</a:t>
            </a:r>
            <a:r>
              <a:rPr lang="en-US" sz="2800" dirty="0" smtClean="0">
                <a:solidFill>
                  <a:schemeClr val="bg1"/>
                </a:solidFill>
              </a:rPr>
              <a:t> no </a:t>
            </a:r>
            <a:r>
              <a:rPr lang="en-US" sz="2800" dirty="0" err="1" smtClean="0">
                <a:solidFill>
                  <a:schemeClr val="bg1"/>
                </a:solidFill>
              </a:rPr>
              <a:t>homeko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fanahy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anjakao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500042"/>
            <a:ext cx="83582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4.  </a:t>
            </a:r>
            <a:r>
              <a:rPr lang="en-US" sz="2800" dirty="0" err="1" smtClean="0">
                <a:solidFill>
                  <a:schemeClr val="bg1"/>
                </a:solidFill>
              </a:rPr>
              <a:t>Raha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avy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fotoana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hialako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ety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Ho </a:t>
            </a:r>
            <a:r>
              <a:rPr lang="en-US" sz="2800" dirty="0" err="1" smtClean="0">
                <a:solidFill>
                  <a:schemeClr val="bg1"/>
                </a:solidFill>
              </a:rPr>
              <a:t>foiko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mantsy</a:t>
            </a:r>
            <a:r>
              <a:rPr lang="en-US" sz="2800" dirty="0" smtClean="0">
                <a:solidFill>
                  <a:schemeClr val="bg1"/>
                </a:solidFill>
              </a:rPr>
              <a:t> ‘</a:t>
            </a:r>
            <a:r>
              <a:rPr lang="en-US" sz="2800" dirty="0" err="1" smtClean="0">
                <a:solidFill>
                  <a:schemeClr val="bg1"/>
                </a:solidFill>
              </a:rPr>
              <a:t>ty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tany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ity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Ho </a:t>
            </a:r>
            <a:r>
              <a:rPr lang="en-US" sz="2800" dirty="0" err="1" smtClean="0">
                <a:solidFill>
                  <a:schemeClr val="bg1"/>
                </a:solidFill>
              </a:rPr>
              <a:t>afoiko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mantsy</a:t>
            </a:r>
            <a:r>
              <a:rPr lang="en-US" sz="2800" dirty="0" smtClean="0">
                <a:solidFill>
                  <a:schemeClr val="bg1"/>
                </a:solidFill>
              </a:rPr>
              <a:t> ‘</a:t>
            </a:r>
            <a:r>
              <a:rPr lang="en-US" sz="2800" dirty="0" err="1" smtClean="0">
                <a:solidFill>
                  <a:schemeClr val="bg1"/>
                </a:solidFill>
              </a:rPr>
              <a:t>ty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tany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ity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Ao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Paradisa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lovako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ary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‘</a:t>
            </a:r>
            <a:r>
              <a:rPr lang="en-US" sz="2800" dirty="0" err="1" smtClean="0">
                <a:solidFill>
                  <a:schemeClr val="bg1"/>
                </a:solidFill>
              </a:rPr>
              <a:t>zay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hodiako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mandry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raha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miala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ety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 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en-US" sz="2800" dirty="0" smtClean="0">
                <a:solidFill>
                  <a:schemeClr val="bg1"/>
                </a:solidFill>
              </a:rPr>
              <a:t> ô!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Vonona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Tompo</a:t>
            </a:r>
            <a:r>
              <a:rPr lang="en-US" sz="2800" dirty="0" smtClean="0">
                <a:solidFill>
                  <a:schemeClr val="bg1"/>
                </a:solidFill>
              </a:rPr>
              <a:t> ô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Hiaraka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aminao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aho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izao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Ka </a:t>
            </a:r>
            <a:r>
              <a:rPr lang="en-US" sz="2800" dirty="0" err="1" smtClean="0">
                <a:solidFill>
                  <a:schemeClr val="bg1"/>
                </a:solidFill>
              </a:rPr>
              <a:t>manolo-tena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hofehezinao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Tsy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tena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ihany</a:t>
            </a:r>
            <a:r>
              <a:rPr lang="en-US" sz="2800" dirty="0" smtClean="0">
                <a:solidFill>
                  <a:schemeClr val="bg1"/>
                </a:solidFill>
              </a:rPr>
              <a:t> no </a:t>
            </a:r>
            <a:r>
              <a:rPr lang="en-US" sz="2800" dirty="0" err="1" smtClean="0">
                <a:solidFill>
                  <a:schemeClr val="bg1"/>
                </a:solidFill>
              </a:rPr>
              <a:t>homeko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Anao</a:t>
            </a:r>
            <a:endParaRPr lang="fr-FR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Fa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ny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fo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fanahy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raiso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anjakao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120</Words>
  <Application>Microsoft Office PowerPoint</Application>
  <PresentationFormat>Affichage à l'écran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SWEET</cp:lastModifiedBy>
  <cp:revision>23</cp:revision>
  <dcterms:created xsi:type="dcterms:W3CDTF">2012-12-15T15:29:56Z</dcterms:created>
  <dcterms:modified xsi:type="dcterms:W3CDTF">2012-12-17T11:59:33Z</dcterms:modified>
</cp:coreProperties>
</file>