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6" r:id="rId3"/>
    <p:sldId id="257" r:id="rId4"/>
    <p:sldId id="258" r:id="rId5"/>
    <p:sldId id="268" r:id="rId6"/>
    <p:sldId id="260" r:id="rId7"/>
    <p:sldId id="261" r:id="rId8"/>
    <p:sldId id="267" r:id="rId9"/>
    <p:sldId id="269" r:id="rId10"/>
    <p:sldId id="263" r:id="rId11"/>
    <p:sldId id="264" r:id="rId12"/>
    <p:sldId id="270" r:id="rId13"/>
    <p:sldId id="271" r:id="rId14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96" y="-1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94DCC-643C-4966-8B95-FB59D9AE5A25}" type="datetimeFigureOut">
              <a:rPr lang="fr-FR" smtClean="0"/>
              <a:t>11/10/2014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766C5-E401-455B-B74D-013746D1C01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57862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94DCC-643C-4966-8B95-FB59D9AE5A25}" type="datetimeFigureOut">
              <a:rPr lang="fr-FR" smtClean="0"/>
              <a:t>11/10/2014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766C5-E401-455B-B74D-013746D1C01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8591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94DCC-643C-4966-8B95-FB59D9AE5A25}" type="datetimeFigureOut">
              <a:rPr lang="fr-FR" smtClean="0"/>
              <a:t>11/10/2014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766C5-E401-455B-B74D-013746D1C01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95360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94DCC-643C-4966-8B95-FB59D9AE5A25}" type="datetimeFigureOut">
              <a:rPr lang="fr-FR" smtClean="0"/>
              <a:t>11/10/2014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766C5-E401-455B-B74D-013746D1C01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88084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94DCC-643C-4966-8B95-FB59D9AE5A25}" type="datetimeFigureOut">
              <a:rPr lang="fr-FR" smtClean="0"/>
              <a:t>11/10/2014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766C5-E401-455B-B74D-013746D1C01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09885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94DCC-643C-4966-8B95-FB59D9AE5A25}" type="datetimeFigureOut">
              <a:rPr lang="fr-FR" smtClean="0"/>
              <a:t>11/10/2014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766C5-E401-455B-B74D-013746D1C01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96034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94DCC-643C-4966-8B95-FB59D9AE5A25}" type="datetimeFigureOut">
              <a:rPr lang="fr-FR" smtClean="0"/>
              <a:t>11/10/2014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766C5-E401-455B-B74D-013746D1C01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939315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94DCC-643C-4966-8B95-FB59D9AE5A25}" type="datetimeFigureOut">
              <a:rPr lang="fr-FR" smtClean="0"/>
              <a:t>11/10/2014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766C5-E401-455B-B74D-013746D1C01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48992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94DCC-643C-4966-8B95-FB59D9AE5A25}" type="datetimeFigureOut">
              <a:rPr lang="fr-FR" smtClean="0"/>
              <a:t>11/10/2014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766C5-E401-455B-B74D-013746D1C01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21507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94DCC-643C-4966-8B95-FB59D9AE5A25}" type="datetimeFigureOut">
              <a:rPr lang="fr-FR" smtClean="0"/>
              <a:t>11/10/2014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766C5-E401-455B-B74D-013746D1C01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22153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94DCC-643C-4966-8B95-FB59D9AE5A25}" type="datetimeFigureOut">
              <a:rPr lang="fr-FR" smtClean="0"/>
              <a:t>11/10/2014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766C5-E401-455B-B74D-013746D1C01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94415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40000"/>
                <a:lumOff val="60000"/>
              </a:schemeClr>
            </a:gs>
            <a:gs pos="50000">
              <a:schemeClr val="bg1"/>
            </a:gs>
            <a:gs pos="100000">
              <a:schemeClr val="accent4">
                <a:lumMod val="40000"/>
                <a:lumOff val="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F94DCC-643C-4966-8B95-FB59D9AE5A25}" type="datetimeFigureOut">
              <a:rPr lang="fr-FR" smtClean="0"/>
              <a:t>11/10/2014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D766C5-E401-455B-B74D-013746D1C01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8156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6512" y="605135"/>
            <a:ext cx="9144000" cy="1534567"/>
          </a:xfrm>
        </p:spPr>
        <p:txBody>
          <a:bodyPr>
            <a:noAutofit/>
          </a:bodyPr>
          <a:lstStyle/>
          <a:p>
            <a:r>
              <a:rPr lang="fr-FR" sz="6000" dirty="0" err="1" smtClean="0">
                <a:latin typeface="Brush Script MT" pitchFamily="66" charset="0"/>
              </a:rPr>
              <a:t>A</a:t>
            </a:r>
            <a:r>
              <a:rPr lang="fr-FR" sz="60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Brush Script MT" pitchFamily="66" charset="0"/>
              </a:rPr>
              <a:t>ntsan’i</a:t>
            </a:r>
            <a:r>
              <a:rPr lang="fr-FR" sz="6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Brush Script MT" pitchFamily="66" charset="0"/>
              </a:rPr>
              <a:t> </a:t>
            </a:r>
            <a:r>
              <a:rPr lang="fr-FR" sz="6000" dirty="0" err="1" smtClean="0">
                <a:latin typeface="Brush Script MT" pitchFamily="66" charset="0"/>
              </a:rPr>
              <a:t>SA</a:t>
            </a:r>
            <a:r>
              <a:rPr lang="fr-FR" sz="60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Brush Script MT" pitchFamily="66" charset="0"/>
              </a:rPr>
              <a:t>mpana</a:t>
            </a:r>
            <a:r>
              <a:rPr lang="fr-FR" sz="6000" dirty="0" smtClean="0">
                <a:latin typeface="Brush Script MT" pitchFamily="66" charset="0"/>
              </a:rPr>
              <a:t> </a:t>
            </a:r>
            <a:r>
              <a:rPr lang="fr-FR" sz="6000" dirty="0" err="1" smtClean="0">
                <a:latin typeface="Brush Script MT" pitchFamily="66" charset="0"/>
              </a:rPr>
              <a:t>F</a:t>
            </a:r>
            <a:r>
              <a:rPr lang="fr-FR" sz="60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Brush Script MT" pitchFamily="66" charset="0"/>
              </a:rPr>
              <a:t>ifohazana</a:t>
            </a:r>
            <a:r>
              <a:rPr lang="fr-FR" sz="6000" dirty="0" smtClean="0">
                <a:latin typeface="Brush Script MT" pitchFamily="66" charset="0"/>
              </a:rPr>
              <a:t> </a:t>
            </a:r>
            <a:r>
              <a:rPr lang="fr-FR" sz="6000" dirty="0" err="1" smtClean="0">
                <a:latin typeface="Brush Script MT" pitchFamily="66" charset="0"/>
              </a:rPr>
              <a:t>A</a:t>
            </a:r>
            <a:r>
              <a:rPr lang="fr-FR" sz="60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Brush Script MT" pitchFamily="66" charset="0"/>
              </a:rPr>
              <a:t>mboditsiry</a:t>
            </a:r>
            <a:r>
              <a:rPr lang="fr-FR" sz="6000" dirty="0" smtClean="0">
                <a:latin typeface="Brush Script MT" pitchFamily="66" charset="0"/>
              </a:rPr>
              <a:t> </a:t>
            </a:r>
            <a:r>
              <a:rPr lang="fr-FR" sz="6000" dirty="0" err="1" smtClean="0">
                <a:latin typeface="Brush Script MT" pitchFamily="66" charset="0"/>
              </a:rPr>
              <a:t>MI</a:t>
            </a:r>
            <a:r>
              <a:rPr lang="fr-FR" sz="60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Brush Script MT" pitchFamily="66" charset="0"/>
              </a:rPr>
              <a:t>fankatia</a:t>
            </a:r>
            <a:endParaRPr lang="fr-FR" sz="6000" dirty="0">
              <a:solidFill>
                <a:schemeClr val="tx2">
                  <a:lumMod val="60000"/>
                  <a:lumOff val="40000"/>
                </a:schemeClr>
              </a:solidFill>
              <a:latin typeface="Brush Script MT" pitchFamily="66" charset="0"/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107504" y="2778571"/>
            <a:ext cx="9144000" cy="15345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7200" dirty="0" err="1" smtClean="0">
                <a:solidFill>
                  <a:srgbClr val="FF0000"/>
                </a:solidFill>
                <a:latin typeface="Forte" pitchFamily="66" charset="0"/>
              </a:rPr>
              <a:t>Iza</a:t>
            </a:r>
            <a:r>
              <a:rPr lang="fr-FR" sz="7200" dirty="0" smtClean="0">
                <a:solidFill>
                  <a:srgbClr val="FF0000"/>
                </a:solidFill>
                <a:latin typeface="Forte" pitchFamily="66" charset="0"/>
              </a:rPr>
              <a:t> </a:t>
            </a:r>
            <a:r>
              <a:rPr lang="fr-FR" sz="7200" dirty="0" err="1" smtClean="0">
                <a:solidFill>
                  <a:srgbClr val="FF0000"/>
                </a:solidFill>
                <a:latin typeface="Forte" pitchFamily="66" charset="0"/>
              </a:rPr>
              <a:t>vahiny</a:t>
            </a:r>
            <a:r>
              <a:rPr lang="fr-FR" sz="7200" dirty="0" smtClean="0">
                <a:solidFill>
                  <a:srgbClr val="FF0000"/>
                </a:solidFill>
                <a:latin typeface="Forte" pitchFamily="66" charset="0"/>
              </a:rPr>
              <a:t> </a:t>
            </a:r>
            <a:r>
              <a:rPr lang="fr-FR" sz="7200" dirty="0" err="1" smtClean="0">
                <a:solidFill>
                  <a:srgbClr val="FF0000"/>
                </a:solidFill>
                <a:latin typeface="Forte" pitchFamily="66" charset="0"/>
              </a:rPr>
              <a:t>malala</a:t>
            </a:r>
            <a:endParaRPr lang="fr-FR" sz="7200" dirty="0">
              <a:solidFill>
                <a:srgbClr val="FF0000"/>
              </a:solidFill>
              <a:latin typeface="Forte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0495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143500"/>
          </a:xfrm>
        </p:spPr>
        <p:txBody>
          <a:bodyPr>
            <a:normAutofit/>
          </a:bodyPr>
          <a:lstStyle/>
          <a:p>
            <a:r>
              <a:rPr lang="fr-FR" sz="6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Iza,vahiny</a:t>
            </a:r>
            <a:r>
              <a:rPr lang="fr-FR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malala</a:t>
            </a:r>
            <a:r>
              <a:rPr lang="fr-FR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6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hanoro</a:t>
            </a:r>
            <a:r>
              <a:rPr lang="fr-FR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fr-FR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làlanareo</a:t>
            </a:r>
            <a:r>
              <a:rPr lang="fr-FR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br>
              <a:rPr lang="fr-FR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6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Ary</a:t>
            </a:r>
            <a:r>
              <a:rPr lang="fr-FR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iza</a:t>
            </a:r>
            <a:r>
              <a:rPr lang="fr-FR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rehefa</a:t>
            </a:r>
            <a:r>
              <a:rPr lang="fr-FR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mby</a:t>
            </a:r>
            <a:r>
              <a:rPr lang="fr-FR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any</a:t>
            </a:r>
            <a:r>
              <a:rPr lang="fr-FR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 </a:t>
            </a:r>
            <a:r>
              <a:rPr lang="fr-FR" sz="6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mba</a:t>
            </a:r>
            <a:r>
              <a:rPr lang="fr-FR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hovantaninareo</a:t>
            </a:r>
            <a:r>
              <a:rPr lang="fr-FR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  <a:endParaRPr lang="fr-FR" sz="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738400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143499"/>
          </a:xfrm>
        </p:spPr>
        <p:txBody>
          <a:bodyPr>
            <a:normAutofit/>
          </a:bodyPr>
          <a:lstStyle/>
          <a:p>
            <a:r>
              <a:rPr lang="fr-FR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Tarihin’i</a:t>
            </a:r>
            <a:r>
              <a:rPr lang="fr-FR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Jesoa</a:t>
            </a:r>
            <a:r>
              <a:rPr lang="fr-FR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fr-FR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dianay</a:t>
            </a:r>
            <a:r>
              <a:rPr lang="fr-FR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 </a:t>
            </a:r>
            <a:r>
              <a:rPr lang="fr-FR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sambatra</a:t>
            </a:r>
            <a:r>
              <a:rPr lang="fr-FR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ao</a:t>
            </a:r>
            <a:r>
              <a:rPr lang="fr-FR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izahay</a:t>
            </a:r>
            <a:r>
              <a:rPr lang="fr-FR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  <a:br>
              <a:rPr lang="fr-FR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 </a:t>
            </a:r>
            <a:r>
              <a:rPr lang="fr-FR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ao</a:t>
            </a:r>
            <a:r>
              <a:rPr lang="fr-FR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Andriamanitra</a:t>
            </a:r>
            <a:r>
              <a:rPr lang="fr-FR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Rainay</a:t>
            </a:r>
            <a:r>
              <a:rPr lang="fr-FR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Miandry</a:t>
            </a:r>
            <a:r>
              <a:rPr lang="fr-FR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hampiditra</a:t>
            </a:r>
            <a:r>
              <a:rPr lang="fr-FR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anay</a:t>
            </a:r>
            <a:endParaRPr lang="fr-FR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57259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143500"/>
          </a:xfrm>
        </p:spPr>
        <p:txBody>
          <a:bodyPr>
            <a:normAutofit/>
          </a:bodyPr>
          <a:lstStyle/>
          <a:p>
            <a:r>
              <a:rPr lang="fr-FR" sz="66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Vahiny</a:t>
            </a:r>
            <a:r>
              <a:rPr lang="fr-FR" sz="6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6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isika</a:t>
            </a:r>
            <a:r>
              <a:rPr lang="fr-FR" sz="6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6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ety</a:t>
            </a:r>
            <a:r>
              <a:rPr lang="fr-FR" sz="6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br>
              <a:rPr lang="fr-FR" sz="6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6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 </a:t>
            </a:r>
            <a:r>
              <a:rPr lang="fr-FR" sz="66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tompon-tanana</a:t>
            </a:r>
            <a:r>
              <a:rPr lang="fr-FR" sz="6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6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ary</a:t>
            </a:r>
            <a:r>
              <a:rPr lang="fr-FR" sz="6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6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66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Ampoizo</a:t>
            </a:r>
            <a:r>
              <a:rPr lang="fr-FR" sz="6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fr-FR" sz="66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sakaiza</a:t>
            </a:r>
            <a:r>
              <a:rPr lang="fr-FR" sz="6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fa </a:t>
            </a:r>
            <a:r>
              <a:rPr lang="fr-FR" sz="66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misy</a:t>
            </a:r>
            <a:r>
              <a:rPr lang="fr-FR" sz="6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6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66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Fiainana</a:t>
            </a:r>
            <a:r>
              <a:rPr lang="fr-FR" sz="6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6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mandrakizay</a:t>
            </a:r>
            <a:endParaRPr lang="fr-FR" sz="6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932014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143500"/>
          </a:xfrm>
        </p:spPr>
        <p:txBody>
          <a:bodyPr>
            <a:normAutofit/>
          </a:bodyPr>
          <a:lstStyle/>
          <a:p>
            <a:r>
              <a:rPr lang="fr-FR" sz="66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Vahiny</a:t>
            </a:r>
            <a:r>
              <a:rPr lang="fr-FR" sz="6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6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isika</a:t>
            </a:r>
            <a:r>
              <a:rPr lang="fr-FR" sz="6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6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ety</a:t>
            </a:r>
            <a:r>
              <a:rPr lang="fr-FR" sz="6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br>
              <a:rPr lang="fr-FR" sz="6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6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 </a:t>
            </a:r>
            <a:r>
              <a:rPr lang="fr-FR" sz="66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tompon-tanana</a:t>
            </a:r>
            <a:r>
              <a:rPr lang="fr-FR" sz="6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6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ary</a:t>
            </a:r>
            <a:r>
              <a:rPr lang="fr-FR" sz="6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6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66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Ampoizo</a:t>
            </a:r>
            <a:r>
              <a:rPr lang="fr-FR" sz="6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fr-FR" sz="66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sakaiza</a:t>
            </a:r>
            <a:r>
              <a:rPr lang="fr-FR" sz="6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fa </a:t>
            </a:r>
            <a:r>
              <a:rPr lang="fr-FR" sz="66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misy</a:t>
            </a:r>
            <a:r>
              <a:rPr lang="fr-FR" sz="6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6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66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Fiainana</a:t>
            </a:r>
            <a:r>
              <a:rPr lang="fr-FR" sz="6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6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mandrakizay</a:t>
            </a:r>
            <a:endParaRPr lang="fr-FR" sz="6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546503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143499"/>
          </a:xfrm>
        </p:spPr>
        <p:txBody>
          <a:bodyPr>
            <a:normAutofit/>
          </a:bodyPr>
          <a:lstStyle/>
          <a:p>
            <a:r>
              <a:rPr lang="fr-FR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Iza,vahiny</a:t>
            </a:r>
            <a:r>
              <a:rPr lang="fr-FR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malala</a:t>
            </a:r>
            <a:r>
              <a:rPr lang="fr-FR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Lazao</a:t>
            </a:r>
            <a:r>
              <a:rPr lang="fr-FR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fr-FR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anaranareo</a:t>
            </a:r>
            <a:r>
              <a:rPr lang="fr-FR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 </a:t>
            </a:r>
            <a:r>
              <a:rPr lang="fr-FR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sitrako</a:t>
            </a:r>
            <a:r>
              <a:rPr lang="fr-FR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indrindra</a:t>
            </a:r>
            <a:r>
              <a:rPr lang="fr-FR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malala</a:t>
            </a:r>
            <a:r>
              <a:rPr lang="fr-FR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 </a:t>
            </a:r>
            <a:r>
              <a:rPr lang="fr-FR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iza</a:t>
            </a:r>
            <a:r>
              <a:rPr lang="fr-FR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iza</a:t>
            </a:r>
            <a:r>
              <a:rPr lang="fr-FR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moa</a:t>
            </a:r>
            <a:r>
              <a:rPr lang="fr-FR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hianareo</a:t>
            </a:r>
            <a:r>
              <a:rPr lang="fr-FR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145719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143499"/>
          </a:xfrm>
        </p:spPr>
        <p:txBody>
          <a:bodyPr>
            <a:normAutofit/>
          </a:bodyPr>
          <a:lstStyle/>
          <a:p>
            <a:r>
              <a:rPr lang="fr-FR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‘</a:t>
            </a:r>
            <a:r>
              <a:rPr lang="fr-FR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Zahay</a:t>
            </a:r>
            <a:r>
              <a:rPr lang="fr-FR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ilay</a:t>
            </a:r>
            <a:r>
              <a:rPr lang="fr-FR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tena</a:t>
            </a:r>
            <a:r>
              <a:rPr lang="fr-FR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mpanota</a:t>
            </a:r>
            <a:r>
              <a:rPr lang="fr-FR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Kanefa</a:t>
            </a:r>
            <a:r>
              <a:rPr lang="fr-FR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nandray</a:t>
            </a:r>
            <a:r>
              <a:rPr lang="fr-FR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indrafo</a:t>
            </a:r>
            <a:r>
              <a:rPr lang="fr-FR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  <a:br>
              <a:rPr lang="fr-FR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 </a:t>
            </a:r>
            <a:r>
              <a:rPr lang="fr-FR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diso’zahay</a:t>
            </a:r>
            <a:r>
              <a:rPr lang="fr-FR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</a:t>
            </a:r>
            <a:r>
              <a:rPr lang="fr-FR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nanota</a:t>
            </a:r>
            <a:r>
              <a:rPr lang="fr-FR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fr-FR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loza</a:t>
            </a:r>
            <a:r>
              <a:rPr lang="fr-FR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tsy</a:t>
            </a:r>
            <a:r>
              <a:rPr lang="fr-FR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mbola</a:t>
            </a:r>
            <a:r>
              <a:rPr lang="fr-FR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nanjo</a:t>
            </a:r>
            <a:endParaRPr lang="fr-FR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191373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143500"/>
          </a:xfrm>
        </p:spPr>
        <p:txBody>
          <a:bodyPr>
            <a:normAutofit/>
          </a:bodyPr>
          <a:lstStyle/>
          <a:p>
            <a:r>
              <a:rPr lang="fr-FR" sz="66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Vahiny</a:t>
            </a:r>
            <a:r>
              <a:rPr lang="fr-FR" sz="6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6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isika</a:t>
            </a:r>
            <a:r>
              <a:rPr lang="fr-FR" sz="6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6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ety</a:t>
            </a:r>
            <a:r>
              <a:rPr lang="fr-FR" sz="6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br>
              <a:rPr lang="fr-FR" sz="6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6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 </a:t>
            </a:r>
            <a:r>
              <a:rPr lang="fr-FR" sz="66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tompon-tanana</a:t>
            </a:r>
            <a:r>
              <a:rPr lang="fr-FR" sz="6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6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ary</a:t>
            </a:r>
            <a:r>
              <a:rPr lang="fr-FR" sz="6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6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66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Ampoizo</a:t>
            </a:r>
            <a:r>
              <a:rPr lang="fr-FR" sz="6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fr-FR" sz="66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sakaiza</a:t>
            </a:r>
            <a:r>
              <a:rPr lang="fr-FR" sz="6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fa </a:t>
            </a:r>
            <a:r>
              <a:rPr lang="fr-FR" sz="66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misy</a:t>
            </a:r>
            <a:r>
              <a:rPr lang="fr-FR" sz="6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6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66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Fiainana</a:t>
            </a:r>
            <a:r>
              <a:rPr lang="fr-FR" sz="6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6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mandrakizay</a:t>
            </a:r>
            <a:endParaRPr lang="fr-FR" sz="6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566366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143500"/>
          </a:xfrm>
        </p:spPr>
        <p:txBody>
          <a:bodyPr>
            <a:normAutofit/>
          </a:bodyPr>
          <a:lstStyle/>
          <a:p>
            <a:r>
              <a:rPr lang="fr-FR" sz="66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Vahiny</a:t>
            </a:r>
            <a:r>
              <a:rPr lang="fr-FR" sz="6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6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isika</a:t>
            </a:r>
            <a:r>
              <a:rPr lang="fr-FR" sz="6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6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ety</a:t>
            </a:r>
            <a:r>
              <a:rPr lang="fr-FR" sz="6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br>
              <a:rPr lang="fr-FR" sz="6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6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 </a:t>
            </a:r>
            <a:r>
              <a:rPr lang="fr-FR" sz="66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tompon-tanana</a:t>
            </a:r>
            <a:r>
              <a:rPr lang="fr-FR" sz="6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6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ary</a:t>
            </a:r>
            <a:r>
              <a:rPr lang="fr-FR" sz="6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6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66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Ampoizo</a:t>
            </a:r>
            <a:r>
              <a:rPr lang="fr-FR" sz="6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fr-FR" sz="66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sakaiza</a:t>
            </a:r>
            <a:r>
              <a:rPr lang="fr-FR" sz="6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fa </a:t>
            </a:r>
            <a:r>
              <a:rPr lang="fr-FR" sz="66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misy</a:t>
            </a:r>
            <a:r>
              <a:rPr lang="fr-FR" sz="6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6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66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Fiainana</a:t>
            </a:r>
            <a:r>
              <a:rPr lang="fr-FR" sz="6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6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mandrakizay</a:t>
            </a:r>
            <a:endParaRPr lang="fr-FR" sz="6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289396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143500"/>
          </a:xfrm>
        </p:spPr>
        <p:txBody>
          <a:bodyPr>
            <a:normAutofit/>
          </a:bodyPr>
          <a:lstStyle/>
          <a:p>
            <a:r>
              <a:rPr lang="fr-FR" sz="6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Aiza</a:t>
            </a:r>
            <a:r>
              <a:rPr lang="fr-FR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vahiny</a:t>
            </a:r>
            <a:r>
              <a:rPr lang="fr-FR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malala</a:t>
            </a:r>
            <a:r>
              <a:rPr lang="fr-FR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 </a:t>
            </a:r>
            <a:r>
              <a:rPr lang="fr-FR" sz="6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làlan-kalehanareo</a:t>
            </a:r>
            <a:r>
              <a:rPr lang="fr-FR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 </a:t>
            </a:r>
            <a:r>
              <a:rPr lang="fr-FR" sz="6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sarotra</a:t>
            </a:r>
            <a:r>
              <a:rPr lang="fr-FR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sady</a:t>
            </a:r>
            <a:r>
              <a:rPr lang="fr-FR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</a:t>
            </a:r>
            <a:r>
              <a:rPr lang="fr-FR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ala</a:t>
            </a:r>
            <a:r>
              <a:rPr lang="fr-FR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6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fr-FR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tany</a:t>
            </a:r>
            <a:r>
              <a:rPr lang="fr-FR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hodiavinareo</a:t>
            </a:r>
            <a:r>
              <a:rPr lang="fr-FR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3918646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143499"/>
          </a:xfrm>
        </p:spPr>
        <p:txBody>
          <a:bodyPr>
            <a:normAutofit/>
          </a:bodyPr>
          <a:lstStyle/>
          <a:p>
            <a:r>
              <a:rPr lang="fr-FR" sz="6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Hamaky</a:t>
            </a:r>
            <a:r>
              <a:rPr lang="fr-FR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fr-FR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ala</a:t>
            </a:r>
            <a:r>
              <a:rPr lang="fr-FR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</a:t>
            </a:r>
            <a:r>
              <a:rPr lang="fr-FR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ony</a:t>
            </a:r>
            <a:r>
              <a:rPr lang="fr-FR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br>
              <a:rPr lang="fr-FR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 </a:t>
            </a:r>
            <a:r>
              <a:rPr lang="fr-FR" sz="6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efitra</a:t>
            </a:r>
            <a:r>
              <a:rPr lang="fr-FR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no </a:t>
            </a:r>
            <a:r>
              <a:rPr lang="fr-FR" sz="6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làlanay</a:t>
            </a:r>
            <a:r>
              <a:rPr lang="fr-FR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  <a:br>
              <a:rPr lang="fr-FR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 </a:t>
            </a:r>
            <a:r>
              <a:rPr lang="fr-FR" sz="6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any</a:t>
            </a:r>
            <a:r>
              <a:rPr lang="fr-FR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kanana</a:t>
            </a:r>
            <a:r>
              <a:rPr lang="fr-FR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ambony</a:t>
            </a:r>
            <a:r>
              <a:rPr lang="fr-FR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br>
              <a:rPr lang="fr-FR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6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Hiakatra</a:t>
            </a:r>
            <a:r>
              <a:rPr lang="fr-FR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ao</a:t>
            </a:r>
            <a:r>
              <a:rPr lang="fr-FR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izahay</a:t>
            </a:r>
            <a:endParaRPr lang="fr-FR" sz="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901359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143500"/>
          </a:xfrm>
        </p:spPr>
        <p:txBody>
          <a:bodyPr>
            <a:normAutofit/>
          </a:bodyPr>
          <a:lstStyle/>
          <a:p>
            <a:r>
              <a:rPr lang="fr-FR" sz="66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Vahiny</a:t>
            </a:r>
            <a:r>
              <a:rPr lang="fr-FR" sz="6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6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isika</a:t>
            </a:r>
            <a:r>
              <a:rPr lang="fr-FR" sz="6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6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ety</a:t>
            </a:r>
            <a:r>
              <a:rPr lang="fr-FR" sz="6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br>
              <a:rPr lang="fr-FR" sz="6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6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 </a:t>
            </a:r>
            <a:r>
              <a:rPr lang="fr-FR" sz="66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tompon-tanana</a:t>
            </a:r>
            <a:r>
              <a:rPr lang="fr-FR" sz="6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6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ary</a:t>
            </a:r>
            <a:r>
              <a:rPr lang="fr-FR" sz="6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6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66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Ampoizo</a:t>
            </a:r>
            <a:r>
              <a:rPr lang="fr-FR" sz="6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fr-FR" sz="66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sakaiza</a:t>
            </a:r>
            <a:r>
              <a:rPr lang="fr-FR" sz="6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fa </a:t>
            </a:r>
            <a:r>
              <a:rPr lang="fr-FR" sz="66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misy</a:t>
            </a:r>
            <a:r>
              <a:rPr lang="fr-FR" sz="6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6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66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Fiainana</a:t>
            </a:r>
            <a:r>
              <a:rPr lang="fr-FR" sz="6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6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mandrakizay</a:t>
            </a:r>
            <a:endParaRPr lang="fr-FR" sz="6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489454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143500"/>
          </a:xfrm>
        </p:spPr>
        <p:txBody>
          <a:bodyPr>
            <a:normAutofit/>
          </a:bodyPr>
          <a:lstStyle/>
          <a:p>
            <a:r>
              <a:rPr lang="fr-FR" sz="66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Vahiny</a:t>
            </a:r>
            <a:r>
              <a:rPr lang="fr-FR" sz="6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6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isika</a:t>
            </a:r>
            <a:r>
              <a:rPr lang="fr-FR" sz="6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6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ety</a:t>
            </a:r>
            <a:r>
              <a:rPr lang="fr-FR" sz="6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br>
              <a:rPr lang="fr-FR" sz="6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6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 </a:t>
            </a:r>
            <a:r>
              <a:rPr lang="fr-FR" sz="66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tompon-tanana</a:t>
            </a:r>
            <a:r>
              <a:rPr lang="fr-FR" sz="6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6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ary</a:t>
            </a:r>
            <a:r>
              <a:rPr lang="fr-FR" sz="6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6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66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Ampoizo</a:t>
            </a:r>
            <a:r>
              <a:rPr lang="fr-FR" sz="6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fr-FR" sz="66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sakaiza</a:t>
            </a:r>
            <a:r>
              <a:rPr lang="fr-FR" sz="6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fa </a:t>
            </a:r>
            <a:r>
              <a:rPr lang="fr-FR" sz="66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misy</a:t>
            </a:r>
            <a:r>
              <a:rPr lang="fr-FR" sz="6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6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66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Fiainana</a:t>
            </a:r>
            <a:r>
              <a:rPr lang="fr-FR" sz="6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6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mandrakizay</a:t>
            </a:r>
            <a:endParaRPr lang="fr-FR" sz="6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284288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54</Words>
  <Application>Microsoft Office PowerPoint</Application>
  <PresentationFormat>Affichage à l'écran (16:9)</PresentationFormat>
  <Paragraphs>14</Paragraphs>
  <Slides>13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4" baseType="lpstr">
      <vt:lpstr>Thème Office</vt:lpstr>
      <vt:lpstr>Antsan’i SAmpana Fifohazana Amboditsiry MIfankatia</vt:lpstr>
      <vt:lpstr>Iza,vahiny malala Lazao ny anaranareo fa sitrako indrindra malala ka iza iza moa hianareo?</vt:lpstr>
      <vt:lpstr>‘Zahay ilay tena mpanota Kanefa nandray indrafo; Na diso’zahay sy nanota Ny loza tsy mbola nanjo</vt:lpstr>
      <vt:lpstr>Vahiny isika ety, Fa tompon-tanana ary Ampoizo, sakaiza fa misy Fiainana mandrakizay</vt:lpstr>
      <vt:lpstr>Vahiny isika ety, Fa tompon-tanana ary Ampoizo, sakaiza fa misy Fiainana mandrakizay</vt:lpstr>
      <vt:lpstr>Aiza vahiny malala No làlan-kalehanareo fa sarotra sady be ala Ny tany hodiavinareo?</vt:lpstr>
      <vt:lpstr>Hamaky ny ala sy ony, Ka efitra no làlanay; Ho any kanana ambony, Hiakatra ao izahay</vt:lpstr>
      <vt:lpstr>Vahiny isika ety, Fa tompon-tanana ary Ampoizo, sakaiza fa misy Fiainana mandrakizay</vt:lpstr>
      <vt:lpstr>Vahiny isika ety, Fa tompon-tanana ary Ampoizo, sakaiza fa misy Fiainana mandrakizay</vt:lpstr>
      <vt:lpstr>Iza,vahiny malala hanoro ny làlanareo, Ary iza rehefa mby any No mba hovantaninareo?</vt:lpstr>
      <vt:lpstr>Tarihin’i Jesoa ny dianay ho sambatra ao izahay; Fa ao Andriamanitra Rainay Miandry hampiditra anay</vt:lpstr>
      <vt:lpstr>Vahiny isika ety, Fa tompon-tanana ary Ampoizo, sakaiza fa misy Fiainana mandrakizay</vt:lpstr>
      <vt:lpstr>Vahiny isika ety, Fa tompon-tanana ary Ampoizo, sakaiza fa misy Fiainana mandrakizay</vt:lpstr>
    </vt:vector>
  </TitlesOfParts>
  <Company>Sweet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Antsan’i SAmpana Fifohazana Amboditsiry MIfankatia</dc:title>
  <dc:creator>SWEET</dc:creator>
  <cp:lastModifiedBy>SWEET</cp:lastModifiedBy>
  <cp:revision>2</cp:revision>
  <dcterms:created xsi:type="dcterms:W3CDTF">2014-10-11T14:49:00Z</dcterms:created>
  <dcterms:modified xsi:type="dcterms:W3CDTF">2014-10-11T15:05:46Z</dcterms:modified>
</cp:coreProperties>
</file>