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0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FBD49C">
                <a:alpha val="68000"/>
              </a:srgbClr>
            </a:gs>
            <a:gs pos="89000">
              <a:srgbClr val="FEE7F2">
                <a:alpha val="95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910817"/>
            <a:ext cx="66437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smtClean="0"/>
              <a:t>FIHIRANA FIFOHAZANA</a:t>
            </a:r>
            <a:endParaRPr lang="fr-FR" sz="4400" dirty="0"/>
          </a:p>
        </p:txBody>
      </p:sp>
      <p:sp>
        <p:nvSpPr>
          <p:cNvPr id="8" name="Rectangle 7"/>
          <p:cNvSpPr/>
          <p:nvPr/>
        </p:nvSpPr>
        <p:spPr>
          <a:xfrm>
            <a:off x="2214546" y="2678908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145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861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smtClean="0"/>
              <a:t>1. </a:t>
            </a:r>
            <a:r>
              <a:rPr lang="en-US" sz="6600" b="1" dirty="0" err="1" smtClean="0"/>
              <a:t>Iza</a:t>
            </a:r>
            <a:r>
              <a:rPr lang="en-US" sz="6600" b="1" dirty="0" smtClean="0"/>
              <a:t> no </a:t>
            </a:r>
            <a:r>
              <a:rPr lang="en-US" sz="6600" b="1" dirty="0" err="1" smtClean="0"/>
              <a:t>hahasaraka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ahy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Aminao</a:t>
            </a:r>
            <a:r>
              <a:rPr lang="en-US" sz="6600" b="1" dirty="0" smtClean="0"/>
              <a:t>, </a:t>
            </a:r>
            <a:r>
              <a:rPr lang="en-US" sz="6600" b="1" dirty="0" err="1" smtClean="0"/>
              <a:t>ry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Jeso</a:t>
            </a:r>
            <a:r>
              <a:rPr lang="en-US" sz="6600" b="1" dirty="0" smtClean="0"/>
              <a:t> ô?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Tompo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tia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nanavotra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ahy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Hianao</a:t>
            </a:r>
            <a:r>
              <a:rPr lang="en-US" sz="6600" b="1" dirty="0" smtClean="0"/>
              <a:t> , </a:t>
            </a:r>
            <a:r>
              <a:rPr lang="en-US" sz="6600" b="1" dirty="0" err="1" smtClean="0"/>
              <a:t>ry</a:t>
            </a:r>
            <a:r>
              <a:rPr lang="en-US" sz="6600" b="1" dirty="0" smtClean="0"/>
              <a:t> Kristy </a:t>
            </a:r>
            <a:r>
              <a:rPr lang="en-US" sz="6600" b="1" dirty="0" err="1" smtClean="0"/>
              <a:t>ô!ô!ô</a:t>
            </a:r>
            <a:r>
              <a:rPr lang="en-US" sz="6600" b="1" dirty="0" smtClean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512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B050"/>
                </a:solidFill>
              </a:rPr>
              <a:t>Ka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loza</a:t>
            </a:r>
            <a:r>
              <a:rPr lang="fr-FR" sz="6600" b="1" i="1" dirty="0" smtClean="0">
                <a:solidFill>
                  <a:srgbClr val="00B050"/>
                </a:solidFill>
              </a:rPr>
              <a:t>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ve</a:t>
            </a:r>
            <a:r>
              <a:rPr lang="fr-FR" sz="6600" b="1" i="1" dirty="0" smtClean="0">
                <a:solidFill>
                  <a:srgbClr val="00B050"/>
                </a:solidFill>
              </a:rPr>
              <a:t>, sa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mosary</a:t>
            </a:r>
            <a:r>
              <a:rPr lang="fr-FR" sz="6600" b="1" i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sz="6600" b="1" i="1" dirty="0" smtClean="0">
                <a:solidFill>
                  <a:srgbClr val="00B050"/>
                </a:solidFill>
              </a:rPr>
              <a:t>Sa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fanenjehana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mafy</a:t>
            </a:r>
            <a:r>
              <a:rPr lang="en-US" sz="6600" b="1" i="1" dirty="0" smtClean="0">
                <a:solidFill>
                  <a:srgbClr val="00B050"/>
                </a:solidFill>
              </a:rPr>
              <a:t> ?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fahafatesana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aza,Eny</a:t>
            </a:r>
            <a:r>
              <a:rPr lang="en-US" sz="6600" b="1" i="1" dirty="0" smtClean="0">
                <a:solidFill>
                  <a:srgbClr val="00B050"/>
                </a:solidFill>
              </a:rPr>
              <a:t>,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Eny</a:t>
            </a:r>
            <a:r>
              <a:rPr lang="en-US" sz="6600" b="1" i="1" dirty="0" smtClean="0">
                <a:solidFill>
                  <a:srgbClr val="00B050"/>
                </a:solidFill>
              </a:rPr>
              <a:t>, tsy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hamoizako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Anao</a:t>
            </a:r>
            <a:endParaRPr lang="fr-FR" sz="6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smtClean="0"/>
              <a:t>2. </a:t>
            </a:r>
            <a:r>
              <a:rPr lang="en-US" sz="6600" b="1" dirty="0" err="1" smtClean="0"/>
              <a:t>Iza</a:t>
            </a:r>
            <a:r>
              <a:rPr lang="en-US" sz="6600" b="1" dirty="0" smtClean="0"/>
              <a:t> no </a:t>
            </a:r>
            <a:r>
              <a:rPr lang="en-US" sz="6600" b="1" dirty="0" err="1" smtClean="0"/>
              <a:t>hahasaraka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Amin’ny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fitiavanao</a:t>
            </a:r>
            <a:r>
              <a:rPr lang="en-US" sz="6600" b="1" dirty="0" smtClean="0"/>
              <a:t>?</a:t>
            </a:r>
            <a:endParaRPr lang="fr-FR" sz="6600" b="1" dirty="0" smtClean="0"/>
          </a:p>
          <a:p>
            <a:pPr algn="ctr"/>
            <a:r>
              <a:rPr lang="en-US" sz="6600" b="1" dirty="0" smtClean="0"/>
              <a:t>He! </a:t>
            </a:r>
            <a:r>
              <a:rPr lang="en-US" sz="6600" b="1" dirty="0" err="1" smtClean="0"/>
              <a:t>Ny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foko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manahy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Tafatoetra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Aminao</a:t>
            </a:r>
            <a:r>
              <a:rPr lang="en-US" sz="6600" b="1" dirty="0" smtClean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512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B050"/>
                </a:solidFill>
              </a:rPr>
              <a:t>Ka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loza</a:t>
            </a:r>
            <a:r>
              <a:rPr lang="fr-FR" sz="6600" b="1" i="1" dirty="0" smtClean="0">
                <a:solidFill>
                  <a:srgbClr val="00B050"/>
                </a:solidFill>
              </a:rPr>
              <a:t>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ve</a:t>
            </a:r>
            <a:r>
              <a:rPr lang="fr-FR" sz="6600" b="1" i="1" dirty="0" smtClean="0">
                <a:solidFill>
                  <a:srgbClr val="00B050"/>
                </a:solidFill>
              </a:rPr>
              <a:t>, sa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mosary</a:t>
            </a:r>
            <a:r>
              <a:rPr lang="fr-FR" sz="6600" b="1" i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sz="6600" b="1" i="1" dirty="0" smtClean="0">
                <a:solidFill>
                  <a:srgbClr val="00B050"/>
                </a:solidFill>
              </a:rPr>
              <a:t>Sa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fanenjehana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mafy</a:t>
            </a:r>
            <a:r>
              <a:rPr lang="en-US" sz="6600" b="1" i="1" dirty="0" smtClean="0">
                <a:solidFill>
                  <a:srgbClr val="00B050"/>
                </a:solidFill>
              </a:rPr>
              <a:t> ?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fahafatesana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aza,Eny</a:t>
            </a:r>
            <a:r>
              <a:rPr lang="en-US" sz="6600" b="1" i="1" dirty="0" smtClean="0">
                <a:solidFill>
                  <a:srgbClr val="00B050"/>
                </a:solidFill>
              </a:rPr>
              <a:t>,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Eny</a:t>
            </a:r>
            <a:r>
              <a:rPr lang="en-US" sz="6600" b="1" i="1" dirty="0" smtClean="0">
                <a:solidFill>
                  <a:srgbClr val="00B050"/>
                </a:solidFill>
              </a:rPr>
              <a:t>, tsy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hamoizako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Anao</a:t>
            </a:r>
            <a:endParaRPr lang="fr-FR" sz="6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/>
              <a:t>3. </a:t>
            </a: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finoana</a:t>
            </a:r>
            <a:r>
              <a:rPr lang="en-US" sz="6000" b="1" dirty="0" smtClean="0"/>
              <a:t> no </a:t>
            </a:r>
            <a:r>
              <a:rPr lang="en-US" sz="6000" b="1" dirty="0" err="1" smtClean="0"/>
              <a:t>ampinga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Baiboly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sabatra</a:t>
            </a:r>
            <a:endParaRPr lang="fr-FR" sz="6000" b="1" dirty="0" smtClean="0"/>
          </a:p>
          <a:p>
            <a:pPr algn="ctr"/>
            <a:r>
              <a:rPr lang="en-US" sz="6000" b="1" dirty="0" smtClean="0"/>
              <a:t>Ka </a:t>
            </a:r>
            <a:r>
              <a:rPr lang="en-US" sz="6000" b="1" dirty="0" err="1" smtClean="0"/>
              <a:t>manoatra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mpandresy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Amin’ny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alàlanao</a:t>
            </a:r>
            <a:r>
              <a:rPr lang="en-US" sz="6000" b="1" dirty="0" smtClean="0"/>
              <a:t>!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512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B050"/>
                </a:solidFill>
              </a:rPr>
              <a:t>Ka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loza</a:t>
            </a:r>
            <a:r>
              <a:rPr lang="fr-FR" sz="6600" b="1" i="1" dirty="0" smtClean="0">
                <a:solidFill>
                  <a:srgbClr val="00B050"/>
                </a:solidFill>
              </a:rPr>
              <a:t>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ve</a:t>
            </a:r>
            <a:r>
              <a:rPr lang="fr-FR" sz="6600" b="1" i="1" dirty="0" smtClean="0">
                <a:solidFill>
                  <a:srgbClr val="00B050"/>
                </a:solidFill>
              </a:rPr>
              <a:t>, sa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mosary</a:t>
            </a:r>
            <a:r>
              <a:rPr lang="fr-FR" sz="6600" b="1" i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sz="6600" b="1" i="1" dirty="0" smtClean="0">
                <a:solidFill>
                  <a:srgbClr val="00B050"/>
                </a:solidFill>
              </a:rPr>
              <a:t>Sa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fanenjehana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mafy</a:t>
            </a:r>
            <a:r>
              <a:rPr lang="en-US" sz="6600" b="1" i="1" dirty="0" smtClean="0">
                <a:solidFill>
                  <a:srgbClr val="00B050"/>
                </a:solidFill>
              </a:rPr>
              <a:t> ?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fahafatesana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aza,Eny</a:t>
            </a:r>
            <a:r>
              <a:rPr lang="en-US" sz="6600" b="1" i="1" dirty="0" smtClean="0">
                <a:solidFill>
                  <a:srgbClr val="00B050"/>
                </a:solidFill>
              </a:rPr>
              <a:t>,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Eny</a:t>
            </a:r>
            <a:r>
              <a:rPr lang="en-US" sz="6600" b="1" i="1" dirty="0" smtClean="0">
                <a:solidFill>
                  <a:srgbClr val="00B050"/>
                </a:solidFill>
              </a:rPr>
              <a:t>, tsy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hamoizako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Anao</a:t>
            </a:r>
            <a:endParaRPr lang="fr-FR" sz="6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smtClean="0"/>
              <a:t>4.  </a:t>
            </a:r>
            <a:r>
              <a:rPr lang="en-US" sz="6600" b="1" dirty="0" err="1" smtClean="0"/>
              <a:t>Ry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Jesosy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feno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hery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Tano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aho</a:t>
            </a:r>
            <a:r>
              <a:rPr lang="en-US" sz="6600" b="1" dirty="0" smtClean="0"/>
              <a:t> ho </a:t>
            </a:r>
            <a:r>
              <a:rPr lang="en-US" sz="6600" b="1" dirty="0" err="1" smtClean="0"/>
              <a:t>Anao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Ry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Mpamonjy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olom-bery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Vonona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hanoa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Anao</a:t>
            </a:r>
            <a:r>
              <a:rPr lang="en-US" sz="6600" b="1" dirty="0" smtClean="0"/>
              <a:t>!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512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B050"/>
                </a:solidFill>
              </a:rPr>
              <a:t>Ka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loza</a:t>
            </a:r>
            <a:r>
              <a:rPr lang="fr-FR" sz="6600" b="1" i="1" dirty="0" smtClean="0">
                <a:solidFill>
                  <a:srgbClr val="00B050"/>
                </a:solidFill>
              </a:rPr>
              <a:t>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ve</a:t>
            </a:r>
            <a:r>
              <a:rPr lang="fr-FR" sz="6600" b="1" i="1" dirty="0" smtClean="0">
                <a:solidFill>
                  <a:srgbClr val="00B050"/>
                </a:solidFill>
              </a:rPr>
              <a:t>, sa </a:t>
            </a:r>
            <a:r>
              <a:rPr lang="fr-FR" sz="6600" b="1" i="1" dirty="0" err="1" smtClean="0">
                <a:solidFill>
                  <a:srgbClr val="00B050"/>
                </a:solidFill>
              </a:rPr>
              <a:t>mosary</a:t>
            </a:r>
            <a:r>
              <a:rPr lang="fr-FR" sz="6600" b="1" i="1" dirty="0" smtClean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sz="6600" b="1" i="1" dirty="0" smtClean="0">
                <a:solidFill>
                  <a:srgbClr val="00B050"/>
                </a:solidFill>
              </a:rPr>
              <a:t>Sa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fanenjehana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mafy</a:t>
            </a:r>
            <a:r>
              <a:rPr lang="en-US" sz="6600" b="1" i="1" dirty="0" smtClean="0">
                <a:solidFill>
                  <a:srgbClr val="00B050"/>
                </a:solidFill>
              </a:rPr>
              <a:t> ?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fahafatesana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aza,Eny</a:t>
            </a:r>
            <a:r>
              <a:rPr lang="en-US" sz="6600" b="1" i="1" dirty="0" smtClean="0">
                <a:solidFill>
                  <a:srgbClr val="00B050"/>
                </a:solidFill>
              </a:rPr>
              <a:t>,</a:t>
            </a:r>
            <a:endParaRPr lang="fr-FR" sz="66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b="1" i="1" dirty="0" err="1" smtClean="0">
                <a:solidFill>
                  <a:srgbClr val="00B050"/>
                </a:solidFill>
              </a:rPr>
              <a:t>Eny</a:t>
            </a:r>
            <a:r>
              <a:rPr lang="en-US" sz="6600" b="1" i="1" dirty="0" smtClean="0">
                <a:solidFill>
                  <a:srgbClr val="00B050"/>
                </a:solidFill>
              </a:rPr>
              <a:t>, tsy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hamoizako</a:t>
            </a:r>
            <a:r>
              <a:rPr lang="en-US" sz="6600" b="1" i="1" dirty="0" smtClean="0">
                <a:solidFill>
                  <a:srgbClr val="00B050"/>
                </a:solidFill>
              </a:rPr>
              <a:t> </a:t>
            </a:r>
            <a:r>
              <a:rPr lang="en-US" sz="6600" b="1" i="1" dirty="0" err="1" smtClean="0">
                <a:solidFill>
                  <a:srgbClr val="00B050"/>
                </a:solidFill>
              </a:rPr>
              <a:t>Anao</a:t>
            </a:r>
            <a:endParaRPr lang="fr-FR" sz="6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7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117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20</cp:revision>
  <dcterms:created xsi:type="dcterms:W3CDTF">2012-12-15T15:29:56Z</dcterms:created>
  <dcterms:modified xsi:type="dcterms:W3CDTF">2014-08-30T18:09:13Z</dcterms:modified>
</cp:coreProperties>
</file>