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19"/>
            <a:ext cx="7772400" cy="1102519"/>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A874C99-2C31-44BD-A4D2-223C6D82309B}"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337283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874C99-2C31-44BD-A4D2-223C6D82309B}"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20638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154781"/>
            <a:ext cx="2057400" cy="329088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154781"/>
            <a:ext cx="6019800" cy="329088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874C99-2C31-44BD-A4D2-223C6D82309B}"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1860180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A874C99-2C31-44BD-A4D2-223C6D82309B}"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366285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A874C99-2C31-44BD-A4D2-223C6D82309B}" type="datetimeFigureOut">
              <a:rPr lang="fr-FR" smtClean="0"/>
              <a:t>09/11/2014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77738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A874C99-2C31-44BD-A4D2-223C6D82309B}" type="datetimeFigureOut">
              <a:rPr lang="fr-FR" smtClean="0"/>
              <a:t>09/11/2014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280524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229600" cy="85725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A874C99-2C31-44BD-A4D2-223C6D82309B}" type="datetimeFigureOut">
              <a:rPr lang="fr-FR" smtClean="0"/>
              <a:t>09/11/2014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126254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A874C99-2C31-44BD-A4D2-223C6D82309B}" type="datetimeFigureOut">
              <a:rPr lang="fr-FR" smtClean="0"/>
              <a:t>09/11/2014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2295433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74C99-2C31-44BD-A4D2-223C6D82309B}" type="datetimeFigureOut">
              <a:rPr lang="fr-FR" smtClean="0"/>
              <a:t>09/11/2014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198892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A874C99-2C31-44BD-A4D2-223C6D82309B}" type="datetimeFigureOut">
              <a:rPr lang="fr-FR" smtClean="0"/>
              <a:t>09/11/2014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262093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A874C99-2C31-44BD-A4D2-223C6D82309B}" type="datetimeFigureOut">
              <a:rPr lang="fr-FR" smtClean="0"/>
              <a:t>09/11/2014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DE57B6D-215D-4E4B-B6CF-C48043EA2DA9}" type="slidenum">
              <a:rPr lang="fr-FR" smtClean="0"/>
              <a:t>‹N°›</a:t>
            </a:fld>
            <a:endParaRPr lang="fr-FR"/>
          </a:p>
        </p:txBody>
      </p:sp>
    </p:spTree>
    <p:extLst>
      <p:ext uri="{BB962C8B-B14F-4D97-AF65-F5344CB8AC3E}">
        <p14:creationId xmlns:p14="http://schemas.microsoft.com/office/powerpoint/2010/main" val="13116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A874C99-2C31-44BD-A4D2-223C6D82309B}" type="datetimeFigureOut">
              <a:rPr lang="fr-FR" smtClean="0"/>
              <a:t>09/11/2014</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DE57B6D-215D-4E4B-B6CF-C48043EA2DA9}" type="slidenum">
              <a:rPr lang="fr-FR" smtClean="0"/>
              <a:t>‹N°›</a:t>
            </a:fld>
            <a:endParaRPr lang="fr-FR"/>
          </a:p>
        </p:txBody>
      </p:sp>
    </p:spTree>
    <p:extLst>
      <p:ext uri="{BB962C8B-B14F-4D97-AF65-F5344CB8AC3E}">
        <p14:creationId xmlns:p14="http://schemas.microsoft.com/office/powerpoint/2010/main" val="2872407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143499"/>
          </a:xfrm>
        </p:spPr>
        <p:txBody>
          <a:bodyPr>
            <a:noAutofit/>
          </a:bodyPr>
          <a:lstStyle/>
          <a:p>
            <a:r>
              <a:rPr lang="fr-FR" sz="4800" b="1" dirty="0" smtClean="0">
                <a:effectLst>
                  <a:outerShdw blurRad="38100" dist="38100" dir="2700000" algn="tl">
                    <a:srgbClr val="000000">
                      <a:alpha val="43137"/>
                    </a:srgbClr>
                  </a:outerShdw>
                </a:effectLst>
              </a:rPr>
              <a:t>FIF 183</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Mitsimoka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ao</a:t>
            </a:r>
            <a:r>
              <a:rPr lang="fr-FR" sz="4800" b="1" dirty="0" smtClean="0">
                <a:effectLst>
                  <a:outerShdw blurRad="38100" dist="38100" dir="2700000" algn="tl">
                    <a:srgbClr val="000000">
                      <a:alpha val="43137"/>
                    </a:srgbClr>
                  </a:outerShdw>
                </a:effectLst>
              </a:rPr>
              <a:t> an-</a:t>
            </a:r>
            <a:r>
              <a:rPr lang="fr-FR" sz="4800" b="1" dirty="0" err="1" smtClean="0">
                <a:effectLst>
                  <a:outerShdw blurRad="38100" dist="38100" dir="2700000" algn="tl">
                    <a:srgbClr val="000000">
                      <a:alpha val="43137"/>
                    </a:srgbClr>
                  </a:outerShdw>
                </a:effectLst>
              </a:rPr>
              <a:t>tanim</a:t>
            </a:r>
            <a:r>
              <a:rPr lang="fr-FR" sz="4800" b="1" dirty="0" smtClean="0">
                <a:effectLst>
                  <a:outerShdw blurRad="38100" dist="38100" dir="2700000" algn="tl">
                    <a:srgbClr val="000000">
                      <a:alpha val="43137"/>
                    </a:srgbClr>
                  </a:outerShdw>
                </a:effectLst>
              </a:rPr>
              <a:t>-</a:t>
            </a:r>
            <a:r>
              <a:rPr lang="fr-FR" sz="4800" b="1" dirty="0" err="1" smtClean="0">
                <a:effectLst>
                  <a:outerShdw blurRad="38100" dist="38100" dir="2700000" algn="tl">
                    <a:srgbClr val="000000">
                      <a:alpha val="43137"/>
                    </a:srgbClr>
                  </a:outerShdw>
                </a:effectLst>
              </a:rPr>
              <a:t>bolinao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ry</a:t>
            </a:r>
            <a:r>
              <a:rPr lang="fr-FR" sz="4800" b="1" dirty="0" smtClean="0">
                <a:effectLst>
                  <a:outerShdw blurRad="38100" dist="38100" dir="2700000" algn="tl">
                    <a:srgbClr val="000000">
                      <a:alpha val="43137"/>
                    </a:srgbClr>
                  </a:outerShdw>
                </a:effectLst>
              </a:rPr>
              <a:t> Ray </a:t>
            </a:r>
            <a:br>
              <a:rPr lang="fr-FR" sz="4800" b="1" dirty="0" smtClean="0">
                <a:effectLst>
                  <a:outerShdw blurRad="38100" dist="38100" dir="2700000" algn="tl">
                    <a:srgbClr val="000000">
                      <a:alpha val="43137"/>
                    </a:srgbClr>
                  </a:outerShdw>
                </a:effectLst>
              </a:rPr>
            </a:br>
            <a:endParaRPr lang="fr-FR"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969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143499"/>
          </a:xfrm>
        </p:spPr>
        <p:txBody>
          <a:bodyPr>
            <a:normAutofit/>
          </a:bodyPr>
          <a:lstStyle/>
          <a:p>
            <a:r>
              <a:rPr lang="fr-FR" sz="5400" b="1" dirty="0" smtClean="0">
                <a:effectLst>
                  <a:outerShdw blurRad="38100" dist="38100" dir="2700000" algn="tl">
                    <a:srgbClr val="000000">
                      <a:alpha val="43137"/>
                    </a:srgbClr>
                  </a:outerShdw>
                </a:effectLst>
              </a:rPr>
              <a:t>1.Mitsimoka </a:t>
            </a:r>
            <a:r>
              <a:rPr lang="fr-FR" sz="5400" b="1" dirty="0" err="1" smtClean="0">
                <a:effectLst>
                  <a:outerShdw blurRad="38100" dist="38100" dir="2700000" algn="tl">
                    <a:srgbClr val="000000">
                      <a:alpha val="43137"/>
                    </a:srgbClr>
                  </a:outerShdw>
                </a:effectLst>
              </a:rPr>
              <a:t>ao</a:t>
            </a:r>
            <a:r>
              <a:rPr lang="fr-FR" sz="5400" b="1" dirty="0" smtClean="0">
                <a:effectLst>
                  <a:outerShdw blurRad="38100" dist="38100" dir="2700000" algn="tl">
                    <a:srgbClr val="000000">
                      <a:alpha val="43137"/>
                    </a:srgbClr>
                  </a:outerShdw>
                </a:effectLst>
              </a:rPr>
              <a:t> an-</a:t>
            </a:r>
            <a:r>
              <a:rPr lang="fr-FR" sz="5400" b="1" dirty="0" err="1" smtClean="0">
                <a:effectLst>
                  <a:outerShdw blurRad="38100" dist="38100" dir="2700000" algn="tl">
                    <a:srgbClr val="000000">
                      <a:alpha val="43137"/>
                    </a:srgbClr>
                  </a:outerShdw>
                </a:effectLst>
              </a:rPr>
              <a:t>tanim</a:t>
            </a:r>
            <a:r>
              <a:rPr lang="fr-FR" sz="5400" b="1" dirty="0" smtClean="0">
                <a:effectLst>
                  <a:outerShdw blurRad="38100" dist="38100" dir="2700000" algn="tl">
                    <a:srgbClr val="000000">
                      <a:alpha val="43137"/>
                    </a:srgbClr>
                  </a:outerShdw>
                </a:effectLst>
              </a:rPr>
              <a:t>-</a:t>
            </a:r>
            <a:r>
              <a:rPr lang="fr-FR" sz="5400" b="1" dirty="0" err="1" smtClean="0">
                <a:effectLst>
                  <a:outerShdw blurRad="38100" dist="38100" dir="2700000" algn="tl">
                    <a:srgbClr val="000000">
                      <a:alpha val="43137"/>
                    </a:srgbClr>
                  </a:outerShdw>
                </a:effectLst>
              </a:rPr>
              <a:t>bolinao</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ry</a:t>
            </a:r>
            <a:r>
              <a:rPr lang="fr-FR" sz="5400" b="1" dirty="0">
                <a:effectLst>
                  <a:outerShdw blurRad="38100" dist="38100" dir="2700000" algn="tl">
                    <a:srgbClr val="000000">
                      <a:alpha val="43137"/>
                    </a:srgbClr>
                  </a:outerShdw>
                </a:effectLst>
              </a:rPr>
              <a:t> </a:t>
            </a:r>
            <a:r>
              <a:rPr lang="fr-FR" sz="5400" b="1" dirty="0" smtClean="0">
                <a:effectLst>
                  <a:outerShdw blurRad="38100" dist="38100" dir="2700000" algn="tl">
                    <a:srgbClr val="000000">
                      <a:alpha val="43137"/>
                    </a:srgbClr>
                  </a:outerShdw>
                </a:effectLst>
              </a:rPr>
              <a:t>Ray </a:t>
            </a:r>
            <a:br>
              <a:rPr lang="fr-FR" sz="5400" b="1" dirty="0" smtClean="0">
                <a:effectLst>
                  <a:outerShdw blurRad="38100" dist="38100" dir="2700000" algn="tl">
                    <a:srgbClr val="000000">
                      <a:alpha val="43137"/>
                    </a:srgbClr>
                  </a:outerShdw>
                </a:effectLst>
              </a:rPr>
            </a:br>
            <a:r>
              <a:rPr lang="fr-FR" sz="5400" b="1" dirty="0" err="1" smtClean="0">
                <a:effectLst>
                  <a:outerShdw blurRad="38100" dist="38100" dir="2700000" algn="tl">
                    <a:srgbClr val="000000">
                      <a:alpha val="43137"/>
                    </a:srgbClr>
                  </a:outerShdw>
                </a:effectLst>
              </a:rPr>
              <a:t>ireto</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zanakazo</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mbola</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kely</a:t>
            </a:r>
            <a:r>
              <a:rPr lang="fr-FR" sz="5400" b="1" dirty="0" smtClean="0">
                <a:effectLst>
                  <a:outerShdw blurRad="38100" dist="38100" dir="2700000" algn="tl">
                    <a:srgbClr val="000000">
                      <a:alpha val="43137"/>
                    </a:srgbClr>
                  </a:outerShdw>
                </a:effectLst>
              </a:rPr>
              <a:t/>
            </a:r>
            <a:br>
              <a:rPr lang="fr-FR" sz="5400" b="1" dirty="0" smtClean="0">
                <a:effectLst>
                  <a:outerShdw blurRad="38100" dist="38100" dir="2700000" algn="tl">
                    <a:srgbClr val="000000">
                      <a:alpha val="43137"/>
                    </a:srgbClr>
                  </a:outerShdw>
                </a:effectLst>
              </a:rPr>
            </a:br>
            <a:r>
              <a:rPr lang="fr-FR" sz="5400" b="1" dirty="0" smtClean="0">
                <a:effectLst>
                  <a:outerShdw blurRad="38100" dist="38100" dir="2700000" algn="tl">
                    <a:srgbClr val="000000">
                      <a:alpha val="43137"/>
                    </a:srgbClr>
                  </a:outerShdw>
                </a:effectLst>
              </a:rPr>
              <a:t>Ka </a:t>
            </a:r>
            <a:r>
              <a:rPr lang="fr-FR" sz="5400" b="1" dirty="0" err="1" smtClean="0">
                <a:effectLst>
                  <a:outerShdw blurRad="38100" dist="38100" dir="2700000" algn="tl">
                    <a:srgbClr val="000000">
                      <a:alpha val="43137"/>
                    </a:srgbClr>
                  </a:outerShdw>
                </a:effectLst>
              </a:rPr>
              <a:t>raha</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sendra</a:t>
            </a:r>
            <a:r>
              <a:rPr lang="fr-FR" sz="5400" b="1" dirty="0" smtClean="0">
                <a:effectLst>
                  <a:outerShdw blurRad="38100" dist="38100" dir="2700000" algn="tl">
                    <a:srgbClr val="000000">
                      <a:alpha val="43137"/>
                    </a:srgbClr>
                  </a:outerShdw>
                </a:effectLst>
              </a:rPr>
              <a:t> tanin-</a:t>
            </a:r>
            <a:r>
              <a:rPr lang="fr-FR" sz="5400" b="1" dirty="0" err="1" smtClean="0">
                <a:effectLst>
                  <a:outerShdw blurRad="38100" dist="38100" dir="2700000" algn="tl">
                    <a:srgbClr val="000000">
                      <a:alpha val="43137"/>
                    </a:srgbClr>
                  </a:outerShdw>
                </a:effectLst>
              </a:rPr>
              <a:t>kandro</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mahamay</a:t>
            </a:r>
            <a:r>
              <a:rPr lang="fr-FR" sz="5400" b="1" dirty="0" smtClean="0">
                <a:effectLst>
                  <a:outerShdw blurRad="38100" dist="38100" dir="2700000" algn="tl">
                    <a:srgbClr val="000000">
                      <a:alpha val="43137"/>
                    </a:srgbClr>
                  </a:outerShdw>
                </a:effectLst>
              </a:rPr>
              <a:t/>
            </a:r>
            <a:br>
              <a:rPr lang="fr-FR" sz="5400" b="1" dirty="0" smtClean="0">
                <a:effectLst>
                  <a:outerShdw blurRad="38100" dist="38100" dir="2700000" algn="tl">
                    <a:srgbClr val="000000">
                      <a:alpha val="43137"/>
                    </a:srgbClr>
                  </a:outerShdw>
                </a:effectLst>
              </a:rPr>
            </a:br>
            <a:r>
              <a:rPr lang="fr-FR" sz="5400" b="1" dirty="0" smtClean="0">
                <a:effectLst>
                  <a:outerShdw blurRad="38100" dist="38100" dir="2700000" algn="tl">
                    <a:srgbClr val="000000">
                      <a:alpha val="43137"/>
                    </a:srgbClr>
                  </a:outerShdw>
                </a:effectLst>
              </a:rPr>
              <a:t>Na </a:t>
            </a:r>
            <a:r>
              <a:rPr lang="fr-FR" sz="5400" b="1" dirty="0" err="1" smtClean="0">
                <a:effectLst>
                  <a:outerShdw blurRad="38100" dist="38100" dir="2700000" algn="tl">
                    <a:srgbClr val="000000">
                      <a:alpha val="43137"/>
                    </a:srgbClr>
                  </a:outerShdw>
                </a:effectLst>
              </a:rPr>
              <a:t>rivo-doza</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be</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izay</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mamely</a:t>
            </a:r>
            <a:endParaRPr lang="fr-F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638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143499"/>
          </a:xfrm>
        </p:spPr>
        <p:txBody>
          <a:bodyPr>
            <a:noAutofit/>
          </a:bodyPr>
          <a:lstStyle/>
          <a:p>
            <a:r>
              <a:rPr lang="fr-FR" sz="5400" b="1" dirty="0" err="1" smtClean="0">
                <a:effectLst>
                  <a:outerShdw blurRad="38100" dist="38100" dir="2700000" algn="tl">
                    <a:srgbClr val="000000">
                      <a:alpha val="43137"/>
                    </a:srgbClr>
                  </a:outerShdw>
                </a:effectLst>
              </a:rPr>
              <a:t>Alofy</a:t>
            </a:r>
            <a:r>
              <a:rPr lang="fr-FR" sz="5400" b="1" dirty="0" smtClean="0">
                <a:effectLst>
                  <a:outerShdw blurRad="38100" dist="38100" dir="2700000" algn="tl">
                    <a:srgbClr val="000000">
                      <a:alpha val="43137"/>
                    </a:srgbClr>
                  </a:outerShdw>
                </a:effectLst>
              </a:rPr>
              <a:t/>
            </a:r>
            <a:br>
              <a:rPr lang="fr-FR" sz="5400" b="1" dirty="0" smtClean="0">
                <a:effectLst>
                  <a:outerShdw blurRad="38100" dist="38100" dir="2700000" algn="tl">
                    <a:srgbClr val="000000">
                      <a:alpha val="43137"/>
                    </a:srgbClr>
                  </a:outerShdw>
                </a:effectLst>
              </a:rPr>
            </a:br>
            <a:r>
              <a:rPr lang="fr-FR" sz="5400" b="1" dirty="0" err="1" smtClean="0">
                <a:effectLst>
                  <a:outerShdw blurRad="38100" dist="38100" dir="2700000" algn="tl">
                    <a:srgbClr val="000000">
                      <a:alpha val="43137"/>
                    </a:srgbClr>
                  </a:outerShdw>
                </a:effectLst>
              </a:rPr>
              <a:t>sy</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tantano</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mafy</a:t>
            </a:r>
            <a:r>
              <a:rPr lang="fr-FR" sz="5400" b="1" dirty="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izahay</a:t>
            </a:r>
            <a:r>
              <a:rPr lang="fr-FR" sz="5400" b="1" dirty="0" smtClean="0">
                <a:effectLst>
                  <a:outerShdw blurRad="38100" dist="38100" dir="2700000" algn="tl">
                    <a:srgbClr val="000000">
                      <a:alpha val="43137"/>
                    </a:srgbClr>
                  </a:outerShdw>
                </a:effectLst>
              </a:rPr>
              <a:t/>
            </a:r>
            <a:br>
              <a:rPr lang="fr-FR" sz="5400" b="1" dirty="0" smtClean="0">
                <a:effectLst>
                  <a:outerShdw blurRad="38100" dist="38100" dir="2700000" algn="tl">
                    <a:srgbClr val="000000">
                      <a:alpha val="43137"/>
                    </a:srgbClr>
                  </a:outerShdw>
                </a:effectLst>
              </a:rPr>
            </a:br>
            <a:r>
              <a:rPr lang="fr-FR" sz="5400" b="1" dirty="0" err="1" smtClean="0">
                <a:effectLst>
                  <a:outerShdw blurRad="38100" dist="38100" dir="2700000" algn="tl">
                    <a:srgbClr val="000000">
                      <a:alpha val="43137"/>
                    </a:srgbClr>
                  </a:outerShdw>
                </a:effectLst>
              </a:rPr>
              <a:t>Ny</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herinay</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tsy</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ampy</a:t>
            </a:r>
            <a:r>
              <a:rPr lang="fr-FR" sz="5400" b="1" dirty="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velively</a:t>
            </a:r>
            <a:r>
              <a:rPr lang="fr-FR" sz="5400" b="1" dirty="0" smtClean="0">
                <a:effectLst>
                  <a:outerShdw blurRad="38100" dist="38100" dir="2700000" algn="tl">
                    <a:srgbClr val="000000">
                      <a:alpha val="43137"/>
                    </a:srgbClr>
                  </a:outerShdw>
                </a:effectLst>
              </a:rPr>
              <a:t/>
            </a:r>
            <a:br>
              <a:rPr lang="fr-FR" sz="5400" b="1" dirty="0" smtClean="0">
                <a:effectLst>
                  <a:outerShdw blurRad="38100" dist="38100" dir="2700000" algn="tl">
                    <a:srgbClr val="000000">
                      <a:alpha val="43137"/>
                    </a:srgbClr>
                  </a:outerShdw>
                </a:effectLst>
              </a:rPr>
            </a:br>
            <a:r>
              <a:rPr lang="fr-FR" sz="5400" b="1" dirty="0" smtClean="0">
                <a:effectLst>
                  <a:outerShdw blurRad="38100" dist="38100" dir="2700000" algn="tl">
                    <a:srgbClr val="000000">
                      <a:alpha val="43137"/>
                    </a:srgbClr>
                  </a:outerShdw>
                </a:effectLst>
              </a:rPr>
              <a:t>Fa </a:t>
            </a:r>
            <a:r>
              <a:rPr lang="fr-FR" sz="5400" b="1" dirty="0" err="1" smtClean="0">
                <a:effectLst>
                  <a:outerShdw blurRad="38100" dist="38100" dir="2700000" algn="tl">
                    <a:srgbClr val="000000">
                      <a:alpha val="43137"/>
                    </a:srgbClr>
                  </a:outerShdw>
                </a:effectLst>
              </a:rPr>
              <a:t>hianao</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ry</a:t>
            </a:r>
            <a:r>
              <a:rPr lang="fr-FR" sz="5400" b="1" dirty="0" smtClean="0">
                <a:effectLst>
                  <a:outerShdw blurRad="38100" dist="38100" dir="2700000" algn="tl">
                    <a:srgbClr val="000000">
                      <a:alpha val="43137"/>
                    </a:srgbClr>
                  </a:outerShdw>
                </a:effectLst>
              </a:rPr>
              <a:t> Ray no </a:t>
            </a:r>
            <a:r>
              <a:rPr lang="fr-FR" sz="5400" b="1" dirty="0" err="1" smtClean="0">
                <a:effectLst>
                  <a:outerShdw blurRad="38100" dist="38100" dir="2700000" algn="tl">
                    <a:srgbClr val="000000">
                      <a:alpha val="43137"/>
                    </a:srgbClr>
                  </a:outerShdw>
                </a:effectLst>
              </a:rPr>
              <a:t>hany</a:t>
            </a:r>
            <a:r>
              <a:rPr lang="fr-FR" sz="5400" b="1" dirty="0" smtClean="0">
                <a:effectLst>
                  <a:outerShdw blurRad="38100" dist="38100" dir="2700000" algn="tl">
                    <a:srgbClr val="000000">
                      <a:alpha val="43137"/>
                    </a:srgbClr>
                  </a:outerShdw>
                </a:effectLst>
              </a:rPr>
              <a:t> </a:t>
            </a:r>
            <a:r>
              <a:rPr lang="fr-FR" sz="5400" b="1" dirty="0" err="1" smtClean="0">
                <a:effectLst>
                  <a:outerShdw blurRad="38100" dist="38100" dir="2700000" algn="tl">
                    <a:srgbClr val="000000">
                      <a:alpha val="43137"/>
                    </a:srgbClr>
                  </a:outerShdw>
                </a:effectLst>
              </a:rPr>
              <a:t>Herinay</a:t>
            </a:r>
            <a:endParaRPr lang="fr-F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45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5143500"/>
          </a:xfrm>
        </p:spPr>
        <p:txBody>
          <a:bodyPr>
            <a:noAutofit/>
          </a:bodyPr>
          <a:lstStyle/>
          <a:p>
            <a:r>
              <a:rPr lang="fr-FR" sz="4800" b="1" dirty="0" smtClean="0">
                <a:effectLst>
                  <a:outerShdw blurRad="38100" dist="38100" dir="2700000" algn="tl">
                    <a:srgbClr val="000000">
                      <a:alpha val="43137"/>
                    </a:srgbClr>
                  </a:outerShdw>
                </a:effectLst>
              </a:rPr>
              <a:t>2.Ry </a:t>
            </a:r>
            <a:r>
              <a:rPr lang="fr-FR" sz="4800" b="1" dirty="0" err="1" smtClean="0">
                <a:effectLst>
                  <a:outerShdw blurRad="38100" dist="38100" dir="2700000" algn="tl">
                    <a:srgbClr val="000000">
                      <a:alpha val="43137"/>
                    </a:srgbClr>
                  </a:outerShdw>
                </a:effectLst>
              </a:rPr>
              <a:t>Jeso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loharano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feno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soa</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Mangalaha</a:t>
            </a:r>
            <a:r>
              <a:rPr lang="fr-FR" sz="4800" b="1" dirty="0" smtClean="0">
                <a:effectLst>
                  <a:outerShdw blurRad="38100" dist="38100" dir="2700000" algn="tl">
                    <a:srgbClr val="000000">
                      <a:alpha val="43137"/>
                    </a:srgbClr>
                  </a:outerShdw>
                </a:effectLst>
              </a:rPr>
              <a:t> la </a:t>
            </a:r>
            <a:r>
              <a:rPr lang="fr-FR" sz="4800" b="1" dirty="0" err="1" smtClean="0">
                <a:effectLst>
                  <a:outerShdw blurRad="38100" dist="38100" dir="2700000" algn="tl">
                    <a:srgbClr val="000000">
                      <a:alpha val="43137"/>
                    </a:srgbClr>
                  </a:outerShdw>
                </a:effectLst>
              </a:rPr>
              <a:t>sady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fototr’aina</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Mahafa-ketaheta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izao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tontolo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izao</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Ary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efa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ampy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izay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rehetra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ilaina</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Ny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taninay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ry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Jeso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mba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onenanao</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smtClean="0">
                <a:effectLst>
                  <a:outerShdw blurRad="38100" dist="38100" dir="2700000" algn="tl">
                    <a:srgbClr val="000000">
                      <a:alpha val="43137"/>
                    </a:srgbClr>
                  </a:outerShdw>
                </a:effectLst>
              </a:rPr>
              <a:t>Fa </a:t>
            </a:r>
            <a:r>
              <a:rPr lang="fr-FR" sz="4800" b="1" dirty="0" err="1" smtClean="0">
                <a:effectLst>
                  <a:outerShdw blurRad="38100" dist="38100" dir="2700000" algn="tl">
                    <a:srgbClr val="000000">
                      <a:alpha val="43137"/>
                    </a:srgbClr>
                  </a:outerShdw>
                </a:effectLst>
              </a:rPr>
              <a:t>raha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ilaozanao</a:t>
            </a:r>
            <a:r>
              <a:rPr lang="fr-FR" sz="4800" b="1" dirty="0" smtClean="0">
                <a:effectLst>
                  <a:outerShdw blurRad="38100" dist="38100" dir="2700000" algn="tl">
                    <a:srgbClr val="000000">
                      <a:alpha val="43137"/>
                    </a:srgbClr>
                  </a:outerShdw>
                </a:effectLst>
              </a:rPr>
              <a:t> dia </a:t>
            </a:r>
            <a:r>
              <a:rPr lang="fr-FR" sz="4800" b="1" dirty="0" err="1" smtClean="0">
                <a:effectLst>
                  <a:outerShdw blurRad="38100" dist="38100" dir="2700000" algn="tl">
                    <a:srgbClr val="000000">
                      <a:alpha val="43137"/>
                    </a:srgbClr>
                  </a:outerShdw>
                </a:effectLst>
              </a:rPr>
              <a:t>karankaina</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Tomoera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Tompo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ô!monena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re</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izao</a:t>
            </a:r>
            <a:endParaRPr lang="fr-FR"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01165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5143500"/>
          </a:xfrm>
        </p:spPr>
        <p:txBody>
          <a:bodyPr>
            <a:noAutofit/>
          </a:bodyPr>
          <a:lstStyle/>
          <a:p>
            <a:r>
              <a:rPr lang="fr-FR" sz="4800" b="1" dirty="0" smtClean="0">
                <a:effectLst>
                  <a:outerShdw blurRad="38100" dist="38100" dir="2700000" algn="tl">
                    <a:srgbClr val="000000">
                      <a:alpha val="43137"/>
                    </a:srgbClr>
                  </a:outerShdw>
                </a:effectLst>
              </a:rPr>
              <a:t>3.Ny </a:t>
            </a:r>
            <a:r>
              <a:rPr lang="fr-FR" sz="4800" b="1" dirty="0" err="1" smtClean="0">
                <a:effectLst>
                  <a:outerShdw blurRad="38100" dist="38100" dir="2700000" algn="tl">
                    <a:srgbClr val="000000">
                      <a:alpha val="43137"/>
                    </a:srgbClr>
                  </a:outerShdw>
                </a:effectLst>
              </a:rPr>
              <a:t>asanao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mangina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ry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fanahy</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smtClean="0">
                <a:effectLst>
                  <a:outerShdw blurRad="38100" dist="38100" dir="2700000" algn="tl">
                    <a:srgbClr val="000000">
                      <a:alpha val="43137"/>
                    </a:srgbClr>
                  </a:outerShdw>
                </a:effectLst>
              </a:rPr>
              <a:t>Na dia </a:t>
            </a:r>
            <a:r>
              <a:rPr lang="fr-FR" sz="4800" b="1" dirty="0" err="1" smtClean="0">
                <a:effectLst>
                  <a:outerShdw blurRad="38100" dist="38100" dir="2700000" algn="tl">
                    <a:srgbClr val="000000">
                      <a:alpha val="43137"/>
                    </a:srgbClr>
                  </a:outerShdw>
                </a:effectLst>
              </a:rPr>
              <a:t>tsy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hita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aza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afafazo</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Ny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fakany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omeo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tsiro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avy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Aminao</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Ny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tahony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tondraho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tsy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halazo</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Ry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hery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lehibe</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mba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miasa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izao</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Mba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hampidokadoka</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ireto</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hazo</a:t>
            </a:r>
            <a:r>
              <a:rPr lang="fr-FR" sz="4800" b="1" dirty="0" smtClean="0">
                <a:effectLst>
                  <a:outerShdw blurRad="38100" dist="38100" dir="2700000" algn="tl">
                    <a:srgbClr val="000000">
                      <a:alpha val="43137"/>
                    </a:srgbClr>
                  </a:outerShdw>
                </a:effectLst>
              </a:rPr>
              <a:t/>
            </a:r>
            <a:br>
              <a:rPr lang="fr-FR" sz="4800" b="1" dirty="0" smtClean="0">
                <a:effectLst>
                  <a:outerShdw blurRad="38100" dist="38100" dir="2700000" algn="tl">
                    <a:srgbClr val="000000">
                      <a:alpha val="43137"/>
                    </a:srgbClr>
                  </a:outerShdw>
                </a:effectLst>
              </a:rPr>
            </a:br>
            <a:r>
              <a:rPr lang="fr-FR" sz="4800" b="1" dirty="0" err="1" smtClean="0">
                <a:effectLst>
                  <a:outerShdw blurRad="38100" dist="38100" dir="2700000" algn="tl">
                    <a:srgbClr val="000000">
                      <a:alpha val="43137"/>
                    </a:srgbClr>
                  </a:outerShdw>
                </a:effectLst>
              </a:rPr>
              <a:t>Ny</a:t>
            </a:r>
            <a:r>
              <a:rPr lang="fr-FR" sz="4800" b="1" dirty="0" smtClean="0">
                <a:effectLst>
                  <a:outerShdw blurRad="38100" dist="38100" dir="2700000" algn="tl">
                    <a:srgbClr val="000000">
                      <a:alpha val="43137"/>
                    </a:srgbClr>
                  </a:outerShdw>
                </a:effectLst>
              </a:rPr>
              <a:t> asa </a:t>
            </a:r>
            <a:r>
              <a:rPr lang="fr-FR" sz="4800" b="1" dirty="0" err="1" smtClean="0">
                <a:effectLst>
                  <a:outerShdw blurRad="38100" dist="38100" dir="2700000" algn="tl">
                    <a:srgbClr val="000000">
                      <a:alpha val="43137"/>
                    </a:srgbClr>
                  </a:outerShdw>
                </a:effectLst>
              </a:rPr>
              <a:t>izay</a:t>
            </a:r>
            <a:r>
              <a:rPr lang="fr-FR" sz="4800" b="1" dirty="0" smtClean="0">
                <a:effectLst>
                  <a:outerShdw blurRad="38100" dist="38100" dir="2700000" algn="tl">
                    <a:srgbClr val="000000">
                      <a:alpha val="43137"/>
                    </a:srgbClr>
                  </a:outerShdw>
                </a:effectLst>
              </a:rPr>
              <a:t> </a:t>
            </a:r>
            <a:r>
              <a:rPr lang="fr-FR" sz="4800" b="1" dirty="0" err="1" smtClean="0">
                <a:effectLst>
                  <a:outerShdw blurRad="38100" dist="38100" dir="2700000" algn="tl">
                    <a:srgbClr val="000000">
                      <a:alpha val="43137"/>
                    </a:srgbClr>
                  </a:outerShdw>
                </a:effectLst>
              </a:rPr>
              <a:t>atao</a:t>
            </a:r>
            <a:r>
              <a:rPr lang="fr-FR" sz="4800" b="1" dirty="0" smtClean="0">
                <a:effectLst>
                  <a:outerShdw blurRad="38100" dist="38100" dir="2700000" algn="tl">
                    <a:srgbClr val="000000">
                      <a:alpha val="43137"/>
                    </a:srgbClr>
                  </a:outerShdw>
                </a:effectLst>
              </a:rPr>
              <a:t> ho </a:t>
            </a:r>
            <a:r>
              <a:rPr lang="fr-FR" sz="4800" b="1" dirty="0" err="1" smtClean="0">
                <a:effectLst>
                  <a:outerShdw blurRad="38100" dist="38100" dir="2700000" algn="tl">
                    <a:srgbClr val="000000">
                      <a:alpha val="43137"/>
                    </a:srgbClr>
                  </a:outerShdw>
                </a:effectLst>
              </a:rPr>
              <a:t>voninahitra</a:t>
            </a:r>
            <a:endParaRPr lang="fr-FR" sz="4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9659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Tree>
    <p:extLst>
      <p:ext uri="{BB962C8B-B14F-4D97-AF65-F5344CB8AC3E}">
        <p14:creationId xmlns:p14="http://schemas.microsoft.com/office/powerpoint/2010/main" val="371676926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18</Words>
  <Application>Microsoft Office PowerPoint</Application>
  <PresentationFormat>Affichage à l'écran (16:9)</PresentationFormat>
  <Paragraphs>5</Paragraphs>
  <Slides>6</Slides>
  <Notes>0</Notes>
  <HiddenSlides>0</HiddenSlides>
  <MMClips>0</MMClips>
  <ScaleCrop>false</ScaleCrop>
  <HeadingPairs>
    <vt:vector size="4" baseType="variant">
      <vt:variant>
        <vt:lpstr>Thème</vt:lpstr>
      </vt:variant>
      <vt:variant>
        <vt:i4>1</vt:i4>
      </vt:variant>
      <vt:variant>
        <vt:lpstr>Titres des diapositives</vt:lpstr>
      </vt:variant>
      <vt:variant>
        <vt:i4>6</vt:i4>
      </vt:variant>
    </vt:vector>
  </HeadingPairs>
  <TitlesOfParts>
    <vt:vector size="7" baseType="lpstr">
      <vt:lpstr>Thème Office</vt:lpstr>
      <vt:lpstr>FIF 183 Mitsimoka ao an-tanim-bolinao ry Ray  </vt:lpstr>
      <vt:lpstr>1.Mitsimoka ao an-tanim-bolinao ry Ray  ireto zanakazo mbola kely Ka raha sendra tanin-kandro mahamay Na rivo-doza be izay mamely</vt:lpstr>
      <vt:lpstr>Alofy sy tantano mafy izahay Ny herinay tsy ampy velively Fa hianao ry Ray no hany Herinay</vt:lpstr>
      <vt:lpstr>2.Ry Jeso loharano feno soa Mangalaha la sady fototr’aina Mahafa-ketaheta izao tontolo izao Ary efa ampy izay rehetra ilaina Ny taninay ry Jeso mba onenanao Fa raha ilaozanao dia karankaina Tomoera Tompo ô!monena re izao</vt:lpstr>
      <vt:lpstr>3.Ny asanao mangina ry fanahy Na dia tsy hita aza afafazo Ny fakany omeo tsiro avy Aminao Ny tahony tondraho tsy halazo Ry hery lehibe mba miasa izao Mba hampidokadoka ireto hazo Ny asa izay atao ho voninahitra</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ami</dc:creator>
  <cp:lastModifiedBy>ami</cp:lastModifiedBy>
  <cp:revision>3</cp:revision>
  <dcterms:created xsi:type="dcterms:W3CDTF">2014-11-09T05:33:05Z</dcterms:created>
  <dcterms:modified xsi:type="dcterms:W3CDTF">2014-11-09T06:01:20Z</dcterms:modified>
</cp:coreProperties>
</file>