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-1926" y="-76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1054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761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6" y="273844"/>
            <a:ext cx="1971675" cy="435887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1" y="273844"/>
            <a:ext cx="5800725" cy="435887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226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486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9"/>
            <a:ext cx="7886700" cy="1125140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68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462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1" y="1260872"/>
            <a:ext cx="3887391" cy="617934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1" y="1878806"/>
            <a:ext cx="3887391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9674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917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71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08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70"/>
            <a:ext cx="4629150" cy="36552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183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EFEC00-DEA6-4D14-B9A6-EAF0AAFC565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10/11/2014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D1CEB-4B6F-40DD-9DA0-D04C7BA5938D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‹N°›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46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80528" y="345892"/>
            <a:ext cx="9144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800" b="1" dirty="0" err="1" smtClean="0">
                <a:solidFill>
                  <a:prstClr val="black"/>
                </a:solidFill>
              </a:rPr>
              <a:t>Hira</a:t>
            </a:r>
            <a:r>
              <a:rPr lang="fr-FR" sz="8800" b="1" dirty="0" smtClean="0">
                <a:solidFill>
                  <a:prstClr val="black"/>
                </a:solidFill>
              </a:rPr>
              <a:t> </a:t>
            </a:r>
            <a:r>
              <a:rPr lang="fr-FR" sz="8800" b="1" dirty="0" err="1" smtClean="0">
                <a:solidFill>
                  <a:prstClr val="black"/>
                </a:solidFill>
              </a:rPr>
              <a:t>fifohazana</a:t>
            </a:r>
            <a:r>
              <a:rPr lang="fr-FR" sz="8800" b="1" dirty="0" smtClean="0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0" y="1923678"/>
            <a:ext cx="914400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9900" b="1" dirty="0" smtClean="0">
                <a:solidFill>
                  <a:prstClr val="black"/>
                </a:solidFill>
              </a:rPr>
              <a:t>2</a:t>
            </a:r>
            <a:endParaRPr lang="fr-FR" sz="19900" b="1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438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:cover/>
      </p:transition>
    </mc:Choice>
    <mc:Fallback xmlns="">
      <p:transition spd="slow">
        <p:cover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5143499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 smtClean="0"/>
              <a:t>1.Saotra </a:t>
            </a:r>
            <a:r>
              <a:rPr lang="fr-FR" sz="5400" b="1" dirty="0" err="1" smtClean="0"/>
              <a:t>sy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dera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asandratray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err="1" smtClean="0"/>
              <a:t>Mba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Andriamanitra</a:t>
            </a:r>
            <a:r>
              <a:rPr lang="fr-FR" sz="5400" b="1" dirty="0" smtClean="0"/>
              <a:t> ô</a:t>
            </a:r>
            <a:br>
              <a:rPr lang="fr-FR" sz="5400" b="1" dirty="0" smtClean="0"/>
            </a:br>
            <a:r>
              <a:rPr lang="fr-FR" sz="5400" b="1" dirty="0" smtClean="0"/>
              <a:t>Fa </a:t>
            </a:r>
            <a:r>
              <a:rPr lang="fr-FR" sz="5400" b="1" dirty="0" err="1" smtClean="0"/>
              <a:t>ainao</a:t>
            </a:r>
            <a:r>
              <a:rPr lang="fr-FR" sz="5400" b="1" dirty="0" smtClean="0"/>
              <a:t> no </a:t>
            </a:r>
            <a:r>
              <a:rPr lang="fr-FR" sz="5400" b="1" dirty="0" err="1" smtClean="0"/>
              <a:t>nanavotana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err="1" smtClean="0"/>
              <a:t>Famindrampo</a:t>
            </a:r>
            <a:r>
              <a:rPr lang="fr-FR" sz="5400" b="1" dirty="0" smtClean="0"/>
              <a:t> no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2738081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5143499"/>
          </a:xfrm>
        </p:spPr>
        <p:txBody>
          <a:bodyPr>
            <a:normAutofit/>
          </a:bodyPr>
          <a:lstStyle/>
          <a:p>
            <a:pPr algn="ctr"/>
            <a:r>
              <a:rPr lang="fr-FR" sz="6600" b="1" i="1" dirty="0" err="1" smtClean="0"/>
              <a:t>Mba</a:t>
            </a:r>
            <a:r>
              <a:rPr lang="fr-FR" sz="6600" b="1" i="1" dirty="0" smtClean="0"/>
              <a:t> </a:t>
            </a:r>
            <a:r>
              <a:rPr lang="fr-FR" sz="6600" b="1" i="1" dirty="0" err="1" smtClean="0"/>
              <a:t>raisonao</a:t>
            </a:r>
            <a:r>
              <a:rPr lang="fr-FR" sz="6600" b="1" i="1" dirty="0" smtClean="0"/>
              <a:t> </a:t>
            </a:r>
            <a:r>
              <a:rPr lang="fr-FR" sz="6600" b="1" i="1" dirty="0" err="1" smtClean="0"/>
              <a:t>ry</a:t>
            </a:r>
            <a:r>
              <a:rPr lang="fr-FR" sz="6600" b="1" i="1" dirty="0" smtClean="0"/>
              <a:t> Ray</a:t>
            </a:r>
            <a:br>
              <a:rPr lang="fr-FR" sz="6600" b="1" i="1" dirty="0" smtClean="0"/>
            </a:br>
            <a:r>
              <a:rPr lang="fr-FR" sz="6600" b="1" i="1" dirty="0" err="1" smtClean="0"/>
              <a:t>Ny</a:t>
            </a:r>
            <a:r>
              <a:rPr lang="fr-FR" sz="6600" b="1" i="1" dirty="0" smtClean="0"/>
              <a:t> </a:t>
            </a:r>
            <a:r>
              <a:rPr lang="fr-FR" sz="6600" b="1" i="1" dirty="0" err="1" smtClean="0"/>
              <a:t>saotra</a:t>
            </a:r>
            <a:r>
              <a:rPr lang="fr-FR" sz="6600" b="1" i="1" dirty="0" smtClean="0"/>
              <a:t> </a:t>
            </a:r>
            <a:r>
              <a:rPr lang="fr-FR" sz="6600" b="1" i="1" dirty="0" err="1" smtClean="0"/>
              <a:t>atolotray</a:t>
            </a:r>
            <a:r>
              <a:rPr lang="fr-FR" sz="6600" b="1" i="1" dirty="0" smtClean="0"/>
              <a:t/>
            </a:r>
            <a:br>
              <a:rPr lang="fr-FR" sz="6600" b="1" i="1" dirty="0" smtClean="0"/>
            </a:br>
            <a:r>
              <a:rPr lang="fr-FR" sz="6600" b="1" i="1" dirty="0" smtClean="0"/>
              <a:t>Ho </a:t>
            </a:r>
            <a:r>
              <a:rPr lang="fr-FR" sz="6600" b="1" i="1" dirty="0" err="1" smtClean="0"/>
              <a:t>voninahitrao</a:t>
            </a:r>
            <a:r>
              <a:rPr lang="fr-FR" sz="6600" b="1" i="1" dirty="0" smtClean="0"/>
              <a:t> </a:t>
            </a:r>
            <a:r>
              <a:rPr lang="fr-FR" sz="6600" b="1" i="1" dirty="0" err="1" smtClean="0"/>
              <a:t>mandrakizay</a:t>
            </a:r>
            <a:r>
              <a:rPr lang="fr-FR" sz="6600" b="1" i="1" dirty="0" smtClean="0"/>
              <a:t>(x2)</a:t>
            </a:r>
            <a:endParaRPr lang="fr-FR" sz="6600" b="1" i="1" dirty="0"/>
          </a:p>
        </p:txBody>
      </p:sp>
    </p:spTree>
    <p:extLst>
      <p:ext uri="{BB962C8B-B14F-4D97-AF65-F5344CB8AC3E}">
        <p14:creationId xmlns:p14="http://schemas.microsoft.com/office/powerpoint/2010/main" val="1287609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5143499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 smtClean="0"/>
              <a:t>2.Jesosy </a:t>
            </a:r>
            <a:r>
              <a:rPr lang="fr-FR" sz="5400" b="1" dirty="0" err="1" smtClean="0"/>
              <a:t>ô!henoy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vavakay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err="1" smtClean="0"/>
              <a:t>Ataonay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</a:t>
            </a:r>
            <a:r>
              <a:rPr lang="fr-FR" sz="5400" b="1" dirty="0" smtClean="0"/>
              <a:t>’ </a:t>
            </a:r>
            <a:r>
              <a:rPr lang="fr-FR" sz="5400" b="1" dirty="0" err="1" smtClean="0"/>
              <a:t>ny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anaranao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err="1" smtClean="0"/>
              <a:t>Omeo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hery</a:t>
            </a:r>
            <a:r>
              <a:rPr lang="fr-FR" sz="5400" b="1" dirty="0" smtClean="0"/>
              <a:t> ho </a:t>
            </a:r>
            <a:r>
              <a:rPr lang="fr-FR" sz="5400" b="1" dirty="0" err="1" smtClean="0"/>
              <a:t>entimanao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err="1" smtClean="0"/>
              <a:t>Ny</a:t>
            </a:r>
            <a:r>
              <a:rPr lang="fr-FR" sz="5400" b="1" dirty="0" smtClean="0"/>
              <a:t> asa </a:t>
            </a:r>
            <a:r>
              <a:rPr lang="fr-FR" sz="5400" b="1" dirty="0" err="1" smtClean="0"/>
              <a:t>eo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antanimbolinao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820297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5143499"/>
          </a:xfrm>
        </p:spPr>
        <p:txBody>
          <a:bodyPr>
            <a:normAutofit/>
          </a:bodyPr>
          <a:lstStyle/>
          <a:p>
            <a:pPr algn="ctr"/>
            <a:r>
              <a:rPr lang="fr-FR" sz="7200" b="1" i="1" dirty="0" err="1" smtClean="0"/>
              <a:t>Anao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ny</a:t>
            </a:r>
            <a:r>
              <a:rPr lang="fr-FR" sz="7200" b="1" i="1" dirty="0" smtClean="0"/>
              <a:t> asa </a:t>
            </a:r>
            <a:r>
              <a:rPr lang="fr-FR" sz="7200" b="1" i="1" dirty="0" err="1" smtClean="0"/>
              <a:t>atao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fr-FR" sz="7200" b="1" i="1" dirty="0" err="1" smtClean="0"/>
              <a:t>sy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ny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iraka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hanao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fr-FR" sz="7200" b="1" i="1" dirty="0" smtClean="0"/>
              <a:t>ka </a:t>
            </a:r>
            <a:r>
              <a:rPr lang="fr-FR" sz="7200" b="1" i="1" dirty="0" err="1" smtClean="0"/>
              <a:t>raiso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re</a:t>
            </a:r>
            <a:r>
              <a:rPr lang="fr-FR" sz="7200" b="1" i="1" dirty="0" smtClean="0"/>
              <a:t> ho </a:t>
            </a:r>
            <a:r>
              <a:rPr lang="fr-FR" sz="7200" b="1" i="1" dirty="0" err="1" smtClean="0"/>
              <a:t>voninahitrao</a:t>
            </a:r>
            <a:r>
              <a:rPr lang="fr-FR" sz="7200" b="1" i="1" dirty="0" smtClean="0"/>
              <a:t>(x2)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113427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5143499"/>
          </a:xfrm>
        </p:spPr>
        <p:txBody>
          <a:bodyPr>
            <a:noAutofit/>
          </a:bodyPr>
          <a:lstStyle/>
          <a:p>
            <a:pPr algn="ctr"/>
            <a:r>
              <a:rPr lang="fr-FR" sz="5400" b="1" dirty="0" smtClean="0"/>
              <a:t>3. </a:t>
            </a:r>
            <a:r>
              <a:rPr lang="fr-FR" sz="5400" b="1" dirty="0" err="1" smtClean="0"/>
              <a:t>Fanahy</a:t>
            </a:r>
            <a:r>
              <a:rPr lang="fr-FR" sz="5400" b="1" dirty="0" smtClean="0"/>
              <a:t> ô! </a:t>
            </a:r>
            <a:r>
              <a:rPr lang="fr-FR" sz="5400" b="1" dirty="0" err="1" smtClean="0"/>
              <a:t>Tahionao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izahay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Sao dia </a:t>
            </a:r>
            <a:r>
              <a:rPr lang="fr-FR" sz="5400" b="1" dirty="0" err="1" smtClean="0"/>
              <a:t>very</a:t>
            </a:r>
            <a:r>
              <a:rPr lang="fr-FR" sz="5400" b="1" dirty="0" smtClean="0"/>
              <a:t> an-</a:t>
            </a:r>
            <a:r>
              <a:rPr lang="fr-FR" sz="5400" b="1" dirty="0" err="1" smtClean="0"/>
              <a:t>dalana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aty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Fa </a:t>
            </a:r>
            <a:r>
              <a:rPr lang="fr-FR" sz="5400" b="1" dirty="0" err="1" smtClean="0"/>
              <a:t>tano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mafy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hanaraka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Anao</a:t>
            </a:r>
            <a:r>
              <a:rPr lang="fr-FR" sz="5400" b="1" dirty="0" smtClean="0"/>
              <a:t/>
            </a:r>
            <a:br>
              <a:rPr lang="fr-FR" sz="5400" b="1" dirty="0" smtClean="0"/>
            </a:br>
            <a:r>
              <a:rPr lang="fr-FR" sz="5400" b="1" dirty="0" smtClean="0"/>
              <a:t>Ka </a:t>
            </a:r>
            <a:r>
              <a:rPr lang="fr-FR" sz="5400" b="1" dirty="0" err="1" smtClean="0"/>
              <a:t>aza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avela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hiala</a:t>
            </a:r>
            <a:r>
              <a:rPr lang="fr-FR" sz="5400" b="1" dirty="0" smtClean="0"/>
              <a:t> </a:t>
            </a:r>
            <a:r>
              <a:rPr lang="fr-FR" sz="5400" b="1" dirty="0" err="1" smtClean="0"/>
              <a:t>Aminao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4101875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0" y="3"/>
            <a:ext cx="9144000" cy="5143499"/>
          </a:xfrm>
        </p:spPr>
        <p:txBody>
          <a:bodyPr>
            <a:noAutofit/>
          </a:bodyPr>
          <a:lstStyle/>
          <a:p>
            <a:pPr algn="ctr"/>
            <a:r>
              <a:rPr lang="fr-FR" sz="7200" b="1" i="1" dirty="0" err="1" smtClean="0"/>
              <a:t>Irinay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fatratra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fr-FR" sz="7200" b="1" i="1" dirty="0" err="1" smtClean="0"/>
              <a:t>ny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mba</a:t>
            </a:r>
            <a:r>
              <a:rPr lang="fr-FR" sz="7200" b="1" i="1" dirty="0" smtClean="0"/>
              <a:t> ho </a:t>
            </a:r>
            <a:r>
              <a:rPr lang="fr-FR" sz="7200" b="1" i="1" dirty="0" err="1" smtClean="0"/>
              <a:t>sambatra</a:t>
            </a:r>
            <a:r>
              <a:rPr lang="fr-FR" sz="7200" b="1" i="1" dirty="0" smtClean="0"/>
              <a:t/>
            </a:r>
            <a:br>
              <a:rPr lang="fr-FR" sz="7200" b="1" i="1" dirty="0" smtClean="0"/>
            </a:br>
            <a:r>
              <a:rPr lang="fr-FR" sz="7200" b="1" i="1" dirty="0" err="1" smtClean="0"/>
              <a:t>Sy</a:t>
            </a:r>
            <a:r>
              <a:rPr lang="fr-FR" sz="7200" b="1" i="1" dirty="0" smtClean="0"/>
              <a:t> ho </a:t>
            </a:r>
            <a:r>
              <a:rPr lang="fr-FR" sz="7200" b="1" i="1" dirty="0" err="1" smtClean="0"/>
              <a:t>finaritra</a:t>
            </a:r>
            <a:r>
              <a:rPr lang="fr-FR" sz="7200" b="1" i="1" dirty="0" smtClean="0"/>
              <a:t> </a:t>
            </a:r>
            <a:r>
              <a:rPr lang="fr-FR" sz="7200" b="1" i="1" dirty="0" err="1" smtClean="0"/>
              <a:t>mandrakizay</a:t>
            </a:r>
            <a:r>
              <a:rPr lang="fr-FR" sz="7200" b="1" i="1" dirty="0" smtClean="0"/>
              <a:t>(x2)</a:t>
            </a:r>
            <a:endParaRPr lang="fr-FR" sz="7200" b="1" i="1" dirty="0"/>
          </a:p>
        </p:txBody>
      </p:sp>
    </p:spTree>
    <p:extLst>
      <p:ext uri="{BB962C8B-B14F-4D97-AF65-F5344CB8AC3E}">
        <p14:creationId xmlns:p14="http://schemas.microsoft.com/office/powerpoint/2010/main" val="178124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1_Thème Office</vt:lpstr>
      <vt:lpstr>Présentation PowerPoint</vt:lpstr>
      <vt:lpstr>1.Saotra sy dera no asandratray Mba ho Anao Andriamanitra ô Fa ainao no nanavotana anay Famindrampo no</vt:lpstr>
      <vt:lpstr>Mba raisonao ry Ray Ny saotra atolotray Ho voninahitrao mandrakizay(x2)</vt:lpstr>
      <vt:lpstr>2.Jesosy ô!henoy ny vavakay Ataonay amin’ ny anaranao Omeo hery ho entimanao Ny asa eo antanimbolinao</vt:lpstr>
      <vt:lpstr>Anao ny asa atao sy ny iraka hanao ka raiso re ho voninahitrao(x2)</vt:lpstr>
      <vt:lpstr>3. Fanahy ô! Tahionao izahay Sao dia very an-dalana aty Fa tano mafy hanaraka Anao Ka aza avela hiala Aminao</vt:lpstr>
      <vt:lpstr>Irinay fatratra ny mba ho sambatra Sy ho finaritra mandrakizay(x2)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ami</dc:creator>
  <cp:lastModifiedBy>ami</cp:lastModifiedBy>
  <cp:revision>2</cp:revision>
  <dcterms:created xsi:type="dcterms:W3CDTF">2014-11-10T09:33:46Z</dcterms:created>
  <dcterms:modified xsi:type="dcterms:W3CDTF">2014-11-10T09:35:57Z</dcterms:modified>
</cp:coreProperties>
</file>