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4521-FD18-471E-B0D1-CC0F0B67D4AB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180D-599E-4DFA-98A8-022E610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533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4521-FD18-471E-B0D1-CC0F0B67D4AB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180D-599E-4DFA-98A8-022E610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041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4521-FD18-471E-B0D1-CC0F0B67D4AB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180D-599E-4DFA-98A8-022E610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38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4521-FD18-471E-B0D1-CC0F0B67D4AB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180D-599E-4DFA-98A8-022E610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519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4521-FD18-471E-B0D1-CC0F0B67D4AB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180D-599E-4DFA-98A8-022E610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375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4521-FD18-471E-B0D1-CC0F0B67D4AB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180D-599E-4DFA-98A8-022E610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60073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4521-FD18-471E-B0D1-CC0F0B67D4AB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180D-599E-4DFA-98A8-022E610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5560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4521-FD18-471E-B0D1-CC0F0B67D4AB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180D-599E-4DFA-98A8-022E610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4420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4521-FD18-471E-B0D1-CC0F0B67D4AB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180D-599E-4DFA-98A8-022E610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3881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4521-FD18-471E-B0D1-CC0F0B67D4AB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180D-599E-4DFA-98A8-022E610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344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14521-FD18-471E-B0D1-CC0F0B67D4AB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C180D-599E-4DFA-98A8-022E610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361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D14521-FD18-471E-B0D1-CC0F0B67D4AB}" type="datetimeFigureOut">
              <a:rPr lang="fr-FR" smtClean="0"/>
              <a:t>11/10/2014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C180D-599E-4DFA-98A8-022E610EE27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135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573723"/>
            <a:ext cx="9144000" cy="2387600"/>
          </a:xfrm>
        </p:spPr>
        <p:txBody>
          <a:bodyPr>
            <a:normAutofit/>
          </a:bodyPr>
          <a:lstStyle/>
          <a:p>
            <a:r>
              <a:rPr lang="fr-FR" sz="7200" b="1" dirty="0" err="1" smtClean="0"/>
              <a:t>Hira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Fifohazana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783080" y="3327718"/>
            <a:ext cx="9144000" cy="1655762"/>
          </a:xfrm>
        </p:spPr>
        <p:txBody>
          <a:bodyPr>
            <a:noAutofit/>
          </a:bodyPr>
          <a:lstStyle/>
          <a:p>
            <a:r>
              <a:rPr lang="fr-FR" sz="199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225</a:t>
            </a:r>
            <a:endParaRPr lang="fr-FR" sz="199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0691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b="1" dirty="0" smtClean="0"/>
              <a:t>1. </a:t>
            </a:r>
            <a:r>
              <a:rPr lang="fr-FR" sz="8000" b="1" dirty="0" err="1" smtClean="0"/>
              <a:t>Misikina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re</a:t>
            </a:r>
            <a:r>
              <a:rPr lang="fr-FR" sz="8000" b="1" dirty="0" smtClean="0"/>
              <a:t>, </a:t>
            </a:r>
            <a:r>
              <a:rPr lang="fr-FR" sz="8000" b="1" dirty="0" err="1" smtClean="0"/>
              <a:t>ry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sakaiza</a:t>
            </a:r>
            <a:r>
              <a:rPr lang="fr-FR" sz="8000" b="1" dirty="0" smtClean="0"/>
              <a:t> ô</a:t>
            </a:r>
            <a:br>
              <a:rPr lang="fr-FR" sz="8000" b="1" dirty="0" smtClean="0"/>
            </a:br>
            <a:r>
              <a:rPr lang="fr-FR" sz="8000" b="1" dirty="0" smtClean="0"/>
              <a:t>Ady </a:t>
            </a:r>
            <a:r>
              <a:rPr lang="fr-FR" sz="8000" b="1" dirty="0" err="1" smtClean="0"/>
              <a:t>mahamay</a:t>
            </a:r>
            <a:r>
              <a:rPr lang="fr-FR" sz="8000" b="1" dirty="0" smtClean="0"/>
              <a:t> no </a:t>
            </a:r>
            <a:r>
              <a:rPr lang="fr-FR" sz="8000" b="1" dirty="0" err="1" smtClean="0"/>
              <a:t>atao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izao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 err="1" smtClean="0"/>
              <a:t>Ento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ampinga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sy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sabatrao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 err="1" smtClean="0"/>
              <a:t>Sy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fiarovan-dohanao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4006431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b="1" dirty="0" err="1" smtClean="0"/>
              <a:t>Miomàna</a:t>
            </a:r>
            <a:r>
              <a:rPr lang="fr-FR" sz="8000" b="1" dirty="0" smtClean="0"/>
              <a:t>  </a:t>
            </a:r>
            <a:r>
              <a:rPr lang="fr-FR" sz="8000" b="1" dirty="0" err="1" smtClean="0"/>
              <a:t>re</a:t>
            </a:r>
            <a:r>
              <a:rPr lang="fr-FR" sz="8000" b="1" dirty="0" smtClean="0"/>
              <a:t>, </a:t>
            </a:r>
            <a:r>
              <a:rPr lang="fr-FR" sz="8000" b="1" dirty="0" err="1" smtClean="0"/>
              <a:t>miomàna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re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 err="1" smtClean="0"/>
              <a:t>Aoka</a:t>
            </a:r>
            <a:r>
              <a:rPr lang="fr-FR" sz="8000" b="1" dirty="0" smtClean="0"/>
              <a:t> ho </a:t>
            </a:r>
            <a:r>
              <a:rPr lang="fr-FR" sz="8000" b="1" dirty="0" err="1" smtClean="0"/>
              <a:t>mpandresy</a:t>
            </a:r>
            <a:r>
              <a:rPr lang="fr-FR" sz="8000" b="1" dirty="0" smtClean="0"/>
              <a:t> an-</a:t>
            </a:r>
            <a:r>
              <a:rPr lang="fr-FR" sz="8000" b="1" dirty="0" err="1" smtClean="0"/>
              <a:t>tafika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 err="1" smtClean="0"/>
              <a:t>Mialoha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anao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Tompo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lehibe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 smtClean="0"/>
              <a:t>Dia </a:t>
            </a:r>
            <a:r>
              <a:rPr lang="fr-FR" sz="8000" b="1" dirty="0" err="1" smtClean="0"/>
              <a:t>Jeso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mpanjakan-danitra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278246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b="1" dirty="0" smtClean="0"/>
              <a:t>4. Ô </a:t>
            </a:r>
            <a:r>
              <a:rPr lang="fr-FR" sz="8000" b="1" dirty="0" err="1" smtClean="0"/>
              <a:t>ry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voatendry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hanafika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 err="1" smtClean="0"/>
              <a:t>Mifalia</a:t>
            </a:r>
            <a:r>
              <a:rPr lang="fr-FR" sz="8000" b="1" dirty="0" smtClean="0"/>
              <a:t> fa </a:t>
            </a:r>
            <a:r>
              <a:rPr lang="fr-FR" sz="8000" b="1" dirty="0" err="1" smtClean="0"/>
              <a:t>tsara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mpitarika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 err="1" smtClean="0"/>
              <a:t>Aoka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tsy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hiverin-dalana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 err="1" smtClean="0"/>
              <a:t>Eny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mahereza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tanana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255226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fr-FR" sz="8000" b="1" dirty="0" err="1" smtClean="0"/>
              <a:t>Miomàna</a:t>
            </a:r>
            <a:r>
              <a:rPr lang="fr-FR" sz="8000" b="1" dirty="0" smtClean="0"/>
              <a:t>  </a:t>
            </a:r>
            <a:r>
              <a:rPr lang="fr-FR" sz="8000" b="1" dirty="0" err="1" smtClean="0"/>
              <a:t>re</a:t>
            </a:r>
            <a:r>
              <a:rPr lang="fr-FR" sz="8000" b="1" dirty="0" smtClean="0"/>
              <a:t>, </a:t>
            </a:r>
            <a:r>
              <a:rPr lang="fr-FR" sz="8000" b="1" dirty="0" err="1" smtClean="0"/>
              <a:t>miomàna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re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 err="1" smtClean="0"/>
              <a:t>Aoka</a:t>
            </a:r>
            <a:r>
              <a:rPr lang="fr-FR" sz="8000" b="1" dirty="0" smtClean="0"/>
              <a:t> ho </a:t>
            </a:r>
            <a:r>
              <a:rPr lang="fr-FR" sz="8000" b="1" dirty="0" err="1" smtClean="0"/>
              <a:t>mpandresy</a:t>
            </a:r>
            <a:r>
              <a:rPr lang="fr-FR" sz="8000" b="1" dirty="0" smtClean="0"/>
              <a:t> an-</a:t>
            </a:r>
            <a:r>
              <a:rPr lang="fr-FR" sz="8000" b="1" dirty="0" err="1" smtClean="0"/>
              <a:t>tafika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 err="1" smtClean="0"/>
              <a:t>Mialoha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anao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Tompo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lehibe</a:t>
            </a:r>
            <a:r>
              <a:rPr lang="fr-FR" sz="8000" b="1" dirty="0" smtClean="0"/>
              <a:t/>
            </a:r>
            <a:br>
              <a:rPr lang="fr-FR" sz="8000" b="1" dirty="0" smtClean="0"/>
            </a:br>
            <a:r>
              <a:rPr lang="fr-FR" sz="8000" b="1" dirty="0" smtClean="0"/>
              <a:t>Dia </a:t>
            </a:r>
            <a:r>
              <a:rPr lang="fr-FR" sz="8000" b="1" dirty="0" err="1" smtClean="0"/>
              <a:t>Jeso</a:t>
            </a:r>
            <a:r>
              <a:rPr lang="fr-FR" sz="8000" b="1" dirty="0" smtClean="0"/>
              <a:t> </a:t>
            </a:r>
            <a:r>
              <a:rPr lang="fr-FR" sz="8000" b="1" dirty="0" err="1" smtClean="0"/>
              <a:t>mpanjakan-danitra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17080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990600" y="2402523"/>
            <a:ext cx="10134600" cy="2387600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fr-FR" sz="1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FFPM 175</a:t>
            </a:r>
            <a:br>
              <a:rPr lang="fr-FR" sz="1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Avia</a:t>
            </a:r>
            <a:r>
              <a:rPr lang="en-GB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</a:t>
            </a:r>
            <a:endParaRPr lang="fr-FR" sz="9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475774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8120" y="543879"/>
            <a:ext cx="12192000" cy="6500812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8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1-</a:t>
            </a:r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Avia</a:t>
            </a:r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 </a:t>
            </a:r>
            <a:r>
              <a:rPr lang="en-GB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ô,</a:t>
            </a:r>
            <a:b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Fanahy</a:t>
            </a:r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Masina</a:t>
            </a:r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ô !</a:t>
            </a:r>
            <a:b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Midina</a:t>
            </a:r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eto</a:t>
            </a:r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aminay</a:t>
            </a:r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8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Hitari-dàlana</a:t>
            </a:r>
            <a:r>
              <a:rPr lang="en-GB" sz="8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8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!</a:t>
            </a:r>
            <a:endParaRPr lang="en-GB" sz="8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6736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1138239"/>
            <a:ext cx="13045440" cy="6500812"/>
          </a:xfrm>
        </p:spPr>
        <p:txBody>
          <a:bodyPr rtlCol="0" anchor="t">
            <a:noAutofit/>
          </a:bodyPr>
          <a:lstStyle/>
          <a:p>
            <a:pPr>
              <a:defRPr/>
            </a:pPr>
            <a:r>
              <a:rPr lang="en-GB" sz="8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3-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	</a:t>
            </a:r>
            <a:r>
              <a:rPr lang="en-GB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Midina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Hianao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b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Ry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Mpanazva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anay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,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Hanaisotra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ny</a:t>
            </a:r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maizina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/>
            </a:r>
            <a:b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</a:br>
            <a:r>
              <a:rPr lang="en-GB" sz="8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	</a:t>
            </a:r>
            <a:r>
              <a:rPr lang="en-GB" sz="8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    Atý</a:t>
            </a:r>
            <a:r>
              <a:rPr lang="en-GB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</a:t>
            </a:r>
            <a:r>
              <a:rPr lang="en-GB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anatinay</a:t>
            </a:r>
            <a:r>
              <a:rPr lang="en-GB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 !</a:t>
            </a:r>
            <a:endParaRPr lang="en-GB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716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36</Words>
  <Application>Microsoft Office PowerPoint</Application>
  <PresentationFormat>Grand écran</PresentationFormat>
  <Paragraphs>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Georgia</vt:lpstr>
      <vt:lpstr>Thème Office</vt:lpstr>
      <vt:lpstr>Hira Fifohazana</vt:lpstr>
      <vt:lpstr>1. Misikina re, ry sakaiza ô Ady mahamay no atao izao Ento ny ampinga sy sabatrao Sy ny fiarovan-dohanao</vt:lpstr>
      <vt:lpstr>Miomàna  re, miomàna re Aoka ho mpandresy an-tafika Mialoha anao Tompo lehibe Dia Jeso mpanjakan-danitra</vt:lpstr>
      <vt:lpstr>4. Ô ry voatendry hanafika Mifalia fa tsara mpitarika Aoka tsy hiverin-dalana Eny mahereza tanana</vt:lpstr>
      <vt:lpstr>Miomàna  re, miomàna re Aoka ho mpandresy an-tafika Mialoha anao Tompo lehibe Dia Jeso mpanjakan-danitra</vt:lpstr>
      <vt:lpstr>FFPM 175 Avia, Fanahy ô</vt:lpstr>
      <vt:lpstr>1- Avia, Fanahy ô,  Fanahy Masina ô ! Midina eto aminay  Hitari-dàlana !</vt:lpstr>
      <vt:lpstr>3-  Midina Hianao,  Ry Mpanazva anay, Hanaisotra ny maizina       Atý anatinay 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Hira Fifohazana</dc:title>
  <dc:creator>Solofo</dc:creator>
  <cp:lastModifiedBy>Solofo</cp:lastModifiedBy>
  <cp:revision>2</cp:revision>
  <dcterms:created xsi:type="dcterms:W3CDTF">2014-10-11T20:01:25Z</dcterms:created>
  <dcterms:modified xsi:type="dcterms:W3CDTF">2014-10-11T20:09:03Z</dcterms:modified>
</cp:coreProperties>
</file>