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0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804649"/>
            <a:ext cx="71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800" b="1" dirty="0" smtClean="0"/>
              <a:t>HIRA FIFOHAZANA</a:t>
            </a:r>
            <a:endParaRPr lang="fr-FR" sz="4800" dirty="0"/>
          </a:p>
        </p:txBody>
      </p:sp>
      <p:sp>
        <p:nvSpPr>
          <p:cNvPr id="8" name="Rectangle 7"/>
          <p:cNvSpPr/>
          <p:nvPr/>
        </p:nvSpPr>
        <p:spPr>
          <a:xfrm>
            <a:off x="2285984" y="2571751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313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/>
              <a:t>Isaoranay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Zanahary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Izy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nitahy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niaro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Izay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matoky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an’I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jeso</a:t>
            </a:r>
            <a:endParaRPr lang="fr-FR" sz="6600" b="1" dirty="0" smtClean="0"/>
          </a:p>
          <a:p>
            <a:pPr algn="ctr"/>
            <a:r>
              <a:rPr lang="en-US" sz="6600" b="1" dirty="0" err="1" smtClean="0"/>
              <a:t>Velona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misy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marary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499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/>
              <a:t>Izay</a:t>
            </a:r>
            <a:r>
              <a:rPr lang="en-US" sz="5400" dirty="0"/>
              <a:t> </a:t>
            </a:r>
            <a:r>
              <a:rPr lang="en-US" sz="5400" dirty="0" err="1"/>
              <a:t>niakatra</a:t>
            </a:r>
            <a:r>
              <a:rPr lang="en-US" sz="5400" dirty="0"/>
              <a:t> ho any an-</a:t>
            </a:r>
            <a:r>
              <a:rPr lang="en-US" sz="5400" dirty="0" err="1"/>
              <a:t>danitra</a:t>
            </a:r>
            <a:endParaRPr lang="fr-FR" sz="5400" dirty="0"/>
          </a:p>
          <a:p>
            <a:pPr algn="ctr"/>
            <a:r>
              <a:rPr lang="en-US" sz="6000" b="1" dirty="0" err="1"/>
              <a:t>Tsy</a:t>
            </a:r>
            <a:r>
              <a:rPr lang="en-US" sz="6000" b="1" dirty="0"/>
              <a:t> </a:t>
            </a:r>
            <a:r>
              <a:rPr lang="en-US" sz="6000" b="1" dirty="0" err="1"/>
              <a:t>mba</a:t>
            </a:r>
            <a:r>
              <a:rPr lang="en-US" sz="6000" b="1" dirty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milanja</a:t>
            </a:r>
            <a:r>
              <a:rPr lang="en-US" sz="6000" b="1" dirty="0"/>
              <a:t> </a:t>
            </a:r>
            <a:r>
              <a:rPr lang="en-US" sz="6000" b="1" dirty="0" err="1"/>
              <a:t>vatsy</a:t>
            </a:r>
            <a:endParaRPr lang="fr-FR" sz="6000" b="1" dirty="0"/>
          </a:p>
          <a:p>
            <a:pPr algn="ctr"/>
            <a:r>
              <a:rPr lang="en-US" sz="6000" b="1" dirty="0" err="1"/>
              <a:t>Izay</a:t>
            </a:r>
            <a:r>
              <a:rPr lang="en-US" sz="6000" b="1" dirty="0"/>
              <a:t> </a:t>
            </a:r>
            <a:r>
              <a:rPr lang="en-US" sz="6000" b="1" dirty="0" err="1"/>
              <a:t>mahazo</a:t>
            </a:r>
            <a:r>
              <a:rPr lang="en-US" sz="6000" b="1" dirty="0"/>
              <a:t> </a:t>
            </a:r>
            <a:r>
              <a:rPr lang="en-US" sz="6000" b="1" dirty="0" err="1"/>
              <a:t>Paradisa</a:t>
            </a:r>
            <a:endParaRPr lang="fr-FR" sz="6000" b="1" dirty="0"/>
          </a:p>
          <a:p>
            <a:pPr algn="ctr"/>
            <a:r>
              <a:rPr lang="en-US" sz="6000" b="1" dirty="0" err="1"/>
              <a:t>Velona</a:t>
            </a:r>
            <a:r>
              <a:rPr lang="en-US" sz="6000" b="1" dirty="0"/>
              <a:t> </a:t>
            </a:r>
            <a:r>
              <a:rPr lang="en-US" sz="6000" b="1" dirty="0" err="1"/>
              <a:t>mandrakizay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01586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</Words>
  <Application>Microsoft Office PowerPoint</Application>
  <PresentationFormat>Affichage à l'écran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29</cp:revision>
  <dcterms:created xsi:type="dcterms:W3CDTF">2012-12-15T15:29:56Z</dcterms:created>
  <dcterms:modified xsi:type="dcterms:W3CDTF">2014-08-30T18:11:02Z</dcterms:modified>
</cp:coreProperties>
</file>