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12/03/2023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96618" y="321453"/>
            <a:ext cx="66437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4800" b="1" dirty="0">
                <a:solidFill>
                  <a:srgbClr val="0000FF"/>
                </a:solidFill>
              </a:rPr>
              <a:t>FIHIRANA FIFOHAZANA</a:t>
            </a:r>
            <a:endParaRPr lang="fr-FR" sz="4800" dirty="0">
              <a:solidFill>
                <a:srgbClr val="0000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14480" y="1779662"/>
            <a:ext cx="5521816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16600" b="1" dirty="0">
                <a:solidFill>
                  <a:srgbClr val="0000FF"/>
                </a:solidFill>
              </a:rPr>
              <a:t>316</a:t>
            </a:r>
            <a:endParaRPr lang="fr-FR" sz="16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3609"/>
            <a:ext cx="9144000" cy="492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5300" b="1" dirty="0"/>
              <a:t>1.  </a:t>
            </a:r>
            <a:r>
              <a:rPr lang="en-US" sz="5300" b="1" dirty="0" err="1"/>
              <a:t>Faingàna</a:t>
            </a:r>
            <a:r>
              <a:rPr lang="en-US" sz="5300" b="1" dirty="0"/>
              <a:t> </a:t>
            </a:r>
            <a:r>
              <a:rPr lang="en-US" sz="5300" b="1" dirty="0" err="1"/>
              <a:t>ajoroy</a:t>
            </a:r>
            <a:r>
              <a:rPr lang="en-US" sz="5300" b="1" dirty="0"/>
              <a:t> </a:t>
            </a:r>
            <a:r>
              <a:rPr lang="en-US" sz="5300" b="1" dirty="0" err="1"/>
              <a:t>ny</a:t>
            </a:r>
            <a:r>
              <a:rPr lang="en-US" sz="5300" b="1" dirty="0"/>
              <a:t> </a:t>
            </a:r>
            <a:r>
              <a:rPr lang="en-US" sz="5300" b="1" dirty="0" err="1"/>
              <a:t>faneva</a:t>
            </a:r>
            <a:r>
              <a:rPr lang="en-US" sz="5300" b="1" dirty="0"/>
              <a:t> re</a:t>
            </a:r>
            <a:endParaRPr lang="fr-FR" sz="53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Ry</a:t>
            </a:r>
            <a:r>
              <a:rPr lang="en-US" sz="5400" b="1" dirty="0"/>
              <a:t> </a:t>
            </a:r>
            <a:r>
              <a:rPr lang="en-US" sz="5400" b="1" dirty="0" err="1"/>
              <a:t>tanoran’I</a:t>
            </a:r>
            <a:r>
              <a:rPr lang="en-US" sz="5400" b="1" dirty="0"/>
              <a:t> </a:t>
            </a:r>
            <a:r>
              <a:rPr lang="en-US" sz="5400" b="1" dirty="0" err="1"/>
              <a:t>Jerosalema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Faingàna</a:t>
            </a:r>
            <a:r>
              <a:rPr lang="en-US" sz="5400" b="1" dirty="0"/>
              <a:t> </a:t>
            </a:r>
            <a:r>
              <a:rPr lang="en-US" sz="5400" b="1" dirty="0" err="1"/>
              <a:t>areheto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jiro</a:t>
            </a:r>
            <a:r>
              <a:rPr lang="en-US" sz="5400" b="1" dirty="0"/>
              <a:t> ô!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Hanazava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lala-mankao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3609"/>
            <a:ext cx="9144000" cy="494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err="1"/>
              <a:t>Faingàna</a:t>
            </a:r>
            <a:r>
              <a:rPr lang="en-US" sz="5400" b="1" dirty="0"/>
              <a:t>, </a:t>
            </a:r>
            <a:r>
              <a:rPr lang="en-US" sz="5400" b="1" dirty="0" err="1"/>
              <a:t>faingàna</a:t>
            </a:r>
            <a:r>
              <a:rPr lang="en-US" sz="5400" b="1" dirty="0"/>
              <a:t>, </a:t>
            </a:r>
            <a:r>
              <a:rPr lang="en-US" sz="5400" b="1" dirty="0" err="1"/>
              <a:t>faingàna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Faingàna</a:t>
            </a:r>
            <a:r>
              <a:rPr lang="en-US" sz="5400" b="1" dirty="0"/>
              <a:t> </a:t>
            </a:r>
            <a:r>
              <a:rPr lang="en-US" sz="5400" b="1" dirty="0" err="1"/>
              <a:t>ry</a:t>
            </a:r>
            <a:r>
              <a:rPr lang="en-US" sz="5400" b="1" dirty="0"/>
              <a:t> </a:t>
            </a:r>
            <a:r>
              <a:rPr lang="en-US" sz="5400" b="1" dirty="0" err="1"/>
              <a:t>namako</a:t>
            </a:r>
            <a:r>
              <a:rPr lang="en-US" sz="5400" b="1" dirty="0"/>
              <a:t> ô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Andao</a:t>
            </a:r>
            <a:r>
              <a:rPr lang="en-US" sz="5400" b="1" dirty="0"/>
              <a:t> e! </a:t>
            </a:r>
            <a:r>
              <a:rPr lang="en-US" sz="5400" b="1" dirty="0" err="1"/>
              <a:t>andao</a:t>
            </a:r>
            <a:r>
              <a:rPr lang="en-US" sz="5400" b="1" dirty="0"/>
              <a:t> e!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Hanatona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Tompo</a:t>
            </a:r>
            <a:r>
              <a:rPr lang="en-US" sz="5400" b="1" dirty="0"/>
              <a:t> </a:t>
            </a:r>
            <a:r>
              <a:rPr lang="en-US" sz="5400" b="1" dirty="0" err="1"/>
              <a:t>soa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4085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8649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5400" b="1" dirty="0"/>
              <a:t>2. 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dimy</a:t>
            </a:r>
            <a:r>
              <a:rPr lang="en-US" sz="5400" b="1" dirty="0"/>
              <a:t> </a:t>
            </a:r>
            <a:r>
              <a:rPr lang="en-US" sz="5400" b="1" dirty="0" err="1"/>
              <a:t>dia</a:t>
            </a:r>
            <a:r>
              <a:rPr lang="en-US" sz="5400" b="1" dirty="0"/>
              <a:t> </a:t>
            </a:r>
            <a:r>
              <a:rPr lang="en-US" sz="5400" b="1" dirty="0" err="1"/>
              <a:t>adala</a:t>
            </a:r>
            <a:r>
              <a:rPr lang="en-US" sz="5400" b="1" dirty="0"/>
              <a:t> </a:t>
            </a:r>
            <a:r>
              <a:rPr lang="en-US" sz="5400" b="1" dirty="0" err="1"/>
              <a:t>satria</a:t>
            </a:r>
            <a:r>
              <a:rPr lang="en-US" sz="5400" b="1" dirty="0"/>
              <a:t> re</a:t>
            </a:r>
            <a:endParaRPr lang="fr-FR" sz="5400" b="1" dirty="0"/>
          </a:p>
          <a:p>
            <a:pPr algn="ctr"/>
            <a:r>
              <a:rPr lang="en-US" sz="5400" b="1" dirty="0" err="1"/>
              <a:t>Tsy</a:t>
            </a:r>
            <a:r>
              <a:rPr lang="en-US" sz="5400" b="1" dirty="0"/>
              <a:t> </a:t>
            </a:r>
            <a:r>
              <a:rPr lang="en-US" sz="5400" b="1" dirty="0" err="1"/>
              <a:t>mba</a:t>
            </a:r>
            <a:r>
              <a:rPr lang="en-US" sz="5400" b="1" dirty="0"/>
              <a:t> </a:t>
            </a:r>
            <a:r>
              <a:rPr lang="en-US" sz="5400" b="1" dirty="0" err="1"/>
              <a:t>niomana</a:t>
            </a:r>
            <a:r>
              <a:rPr lang="en-US" sz="5400" b="1" dirty="0"/>
              <a:t> </a:t>
            </a:r>
            <a:r>
              <a:rPr lang="en-US" sz="5400" b="1" dirty="0" err="1"/>
              <a:t>solika</a:t>
            </a:r>
            <a:r>
              <a:rPr lang="en-US" sz="5400" b="1" dirty="0"/>
              <a:t> </a:t>
            </a:r>
            <a:r>
              <a:rPr lang="en-US" sz="5400" b="1" dirty="0" err="1"/>
              <a:t>soa</a:t>
            </a:r>
            <a:endParaRPr lang="fr-FR" sz="5400" b="1" dirty="0"/>
          </a:p>
          <a:p>
            <a:pPr algn="ctr"/>
            <a:r>
              <a:rPr lang="en-US" sz="5400" b="1" dirty="0" err="1"/>
              <a:t>Nony</a:t>
            </a:r>
            <a:r>
              <a:rPr lang="en-US" sz="5400" b="1" dirty="0"/>
              <a:t> </a:t>
            </a:r>
            <a:r>
              <a:rPr lang="en-US" sz="5400" b="1" dirty="0" err="1"/>
              <a:t>tonga</a:t>
            </a:r>
            <a:r>
              <a:rPr lang="en-US" sz="5400" b="1" dirty="0"/>
              <a:t> </a:t>
            </a:r>
            <a:r>
              <a:rPr lang="en-US" sz="5400" b="1" dirty="0" err="1"/>
              <a:t>ilay</a:t>
            </a:r>
            <a:r>
              <a:rPr lang="en-US" sz="5400" b="1" dirty="0"/>
              <a:t> </a:t>
            </a:r>
            <a:r>
              <a:rPr lang="en-US" sz="5400" b="1" dirty="0" err="1"/>
              <a:t>fampakarana</a:t>
            </a:r>
            <a:r>
              <a:rPr lang="en-US" sz="5400" b="1" dirty="0"/>
              <a:t> e!</a:t>
            </a:r>
            <a:endParaRPr lang="fr-FR" sz="5400" b="1" dirty="0"/>
          </a:p>
          <a:p>
            <a:pPr algn="ctr"/>
            <a:r>
              <a:rPr lang="en-US" sz="5400" b="1" dirty="0" err="1"/>
              <a:t>Dia</a:t>
            </a:r>
            <a:r>
              <a:rPr lang="en-US" sz="5400" b="1" dirty="0"/>
              <a:t> </a:t>
            </a:r>
            <a:r>
              <a:rPr lang="en-US" sz="5400" b="1" dirty="0" err="1"/>
              <a:t>voahidy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lala-mankao</a:t>
            </a:r>
            <a:endParaRPr lang="fr-FR" sz="5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3609"/>
            <a:ext cx="9144000" cy="494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err="1"/>
              <a:t>Faingàna</a:t>
            </a:r>
            <a:r>
              <a:rPr lang="en-US" sz="5400" b="1" dirty="0"/>
              <a:t>, </a:t>
            </a:r>
            <a:r>
              <a:rPr lang="en-US" sz="5400" b="1" dirty="0" err="1"/>
              <a:t>faingàna</a:t>
            </a:r>
            <a:r>
              <a:rPr lang="en-US" sz="5400" b="1" dirty="0"/>
              <a:t>, </a:t>
            </a:r>
            <a:r>
              <a:rPr lang="en-US" sz="5400" b="1" dirty="0" err="1"/>
              <a:t>faingàna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Faingàna</a:t>
            </a:r>
            <a:r>
              <a:rPr lang="en-US" sz="5400" b="1" dirty="0"/>
              <a:t> </a:t>
            </a:r>
            <a:r>
              <a:rPr lang="en-US" sz="5400" b="1" dirty="0" err="1"/>
              <a:t>ry</a:t>
            </a:r>
            <a:r>
              <a:rPr lang="en-US" sz="5400" b="1" dirty="0"/>
              <a:t> </a:t>
            </a:r>
            <a:r>
              <a:rPr lang="en-US" sz="5400" b="1" dirty="0" err="1"/>
              <a:t>namako</a:t>
            </a:r>
            <a:r>
              <a:rPr lang="en-US" sz="5400" b="1" dirty="0"/>
              <a:t> ô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Andao</a:t>
            </a:r>
            <a:r>
              <a:rPr lang="en-US" sz="5400" b="1" dirty="0"/>
              <a:t> e! </a:t>
            </a:r>
            <a:r>
              <a:rPr lang="en-US" sz="5400" b="1" dirty="0" err="1"/>
              <a:t>andao</a:t>
            </a:r>
            <a:r>
              <a:rPr lang="en-US" sz="5400" b="1" dirty="0"/>
              <a:t> e!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Hanatona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Tompo</a:t>
            </a:r>
            <a:r>
              <a:rPr lang="en-US" sz="5400" b="1" dirty="0"/>
              <a:t> </a:t>
            </a:r>
            <a:r>
              <a:rPr lang="en-US" sz="5400" b="1" dirty="0" err="1"/>
              <a:t>soa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81251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0526"/>
            <a:ext cx="9144000" cy="494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5400" b="1" dirty="0"/>
              <a:t>3.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dimy</a:t>
            </a:r>
            <a:r>
              <a:rPr lang="en-US" sz="5400" b="1" dirty="0"/>
              <a:t> </a:t>
            </a:r>
            <a:r>
              <a:rPr lang="en-US" sz="5400" b="1" dirty="0" err="1"/>
              <a:t>dia</a:t>
            </a:r>
            <a:r>
              <a:rPr lang="en-US" sz="5400" b="1" dirty="0"/>
              <a:t> Hendry </a:t>
            </a:r>
            <a:r>
              <a:rPr lang="en-US" sz="5400" b="1" dirty="0" err="1"/>
              <a:t>satria</a:t>
            </a:r>
            <a:r>
              <a:rPr lang="en-US" sz="5400" b="1" dirty="0"/>
              <a:t> re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Efa</a:t>
            </a:r>
            <a:r>
              <a:rPr lang="en-US" sz="5400" b="1" dirty="0"/>
              <a:t> </a:t>
            </a:r>
            <a:r>
              <a:rPr lang="en-US" sz="5400" b="1" dirty="0" err="1"/>
              <a:t>niomana</a:t>
            </a:r>
            <a:r>
              <a:rPr lang="en-US" sz="5400" b="1" dirty="0"/>
              <a:t> </a:t>
            </a:r>
            <a:r>
              <a:rPr lang="en-US" sz="5400" b="1" dirty="0" err="1"/>
              <a:t>solika</a:t>
            </a:r>
            <a:r>
              <a:rPr lang="en-US" sz="5400" b="1" dirty="0"/>
              <a:t> </a:t>
            </a:r>
            <a:r>
              <a:rPr lang="en-US" sz="5400" b="1" dirty="0" err="1"/>
              <a:t>soa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Tanteraka</a:t>
            </a:r>
            <a:r>
              <a:rPr lang="en-US" sz="5400" b="1" dirty="0"/>
              <a:t> </a:t>
            </a:r>
            <a:r>
              <a:rPr lang="en-US" sz="5400" b="1" dirty="0" err="1"/>
              <a:t>sy</a:t>
            </a:r>
            <a:r>
              <a:rPr lang="en-US" sz="5400" b="1" dirty="0"/>
              <a:t> </a:t>
            </a:r>
            <a:r>
              <a:rPr lang="en-US" sz="5400" b="1" dirty="0" err="1"/>
              <a:t>lavorary</a:t>
            </a:r>
            <a:r>
              <a:rPr lang="en-US" sz="5400" b="1" dirty="0"/>
              <a:t> e!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/>
              <a:t>‘</a:t>
            </a:r>
            <a:r>
              <a:rPr lang="en-US" sz="5400" b="1" dirty="0" err="1"/>
              <a:t>zay</a:t>
            </a:r>
            <a:r>
              <a:rPr lang="en-US" sz="5400" b="1" dirty="0"/>
              <a:t> </a:t>
            </a:r>
            <a:r>
              <a:rPr lang="en-US" sz="5400" b="1" dirty="0" err="1"/>
              <a:t>rehetra</a:t>
            </a:r>
            <a:r>
              <a:rPr lang="en-US" sz="5400" b="1" dirty="0"/>
              <a:t> </a:t>
            </a:r>
            <a:r>
              <a:rPr lang="en-US" sz="5400" b="1" dirty="0" err="1"/>
              <a:t>kasainy</a:t>
            </a:r>
            <a:r>
              <a:rPr lang="en-US" sz="5400" b="1" dirty="0"/>
              <a:t> </a:t>
            </a:r>
            <a:r>
              <a:rPr lang="en-US" sz="5400" b="1" dirty="0" err="1"/>
              <a:t>atao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93609"/>
            <a:ext cx="9144000" cy="494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 err="1"/>
              <a:t>Faingàna</a:t>
            </a:r>
            <a:r>
              <a:rPr lang="en-US" sz="5400" b="1" dirty="0"/>
              <a:t>, </a:t>
            </a:r>
            <a:r>
              <a:rPr lang="en-US" sz="5400" b="1" dirty="0" err="1"/>
              <a:t>faingàna</a:t>
            </a:r>
            <a:r>
              <a:rPr lang="en-US" sz="5400" b="1" dirty="0"/>
              <a:t>, </a:t>
            </a:r>
            <a:r>
              <a:rPr lang="en-US" sz="5400" b="1" dirty="0" err="1"/>
              <a:t>faingàna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Faingàna</a:t>
            </a:r>
            <a:r>
              <a:rPr lang="en-US" sz="5400" b="1" dirty="0"/>
              <a:t> </a:t>
            </a:r>
            <a:r>
              <a:rPr lang="en-US" sz="5400" b="1" dirty="0" err="1"/>
              <a:t>ry</a:t>
            </a:r>
            <a:r>
              <a:rPr lang="en-US" sz="5400" b="1" dirty="0"/>
              <a:t> </a:t>
            </a:r>
            <a:r>
              <a:rPr lang="en-US" sz="5400" b="1" dirty="0" err="1"/>
              <a:t>namako</a:t>
            </a:r>
            <a:r>
              <a:rPr lang="en-US" sz="5400" b="1" dirty="0"/>
              <a:t> ô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Andao</a:t>
            </a:r>
            <a:r>
              <a:rPr lang="en-US" sz="5400" b="1" dirty="0"/>
              <a:t> e! </a:t>
            </a:r>
            <a:r>
              <a:rPr lang="en-US" sz="5400" b="1" dirty="0" err="1"/>
              <a:t>andao</a:t>
            </a:r>
            <a:r>
              <a:rPr lang="en-US" sz="5400" b="1" dirty="0"/>
              <a:t> e!</a:t>
            </a:r>
            <a:endParaRPr lang="fr-FR" sz="5400" b="1" dirty="0"/>
          </a:p>
          <a:p>
            <a:pPr algn="ctr">
              <a:lnSpc>
                <a:spcPct val="150000"/>
              </a:lnSpc>
            </a:pPr>
            <a:r>
              <a:rPr lang="en-US" sz="5400" b="1" dirty="0" err="1"/>
              <a:t>Hanatona</a:t>
            </a:r>
            <a:r>
              <a:rPr lang="en-US" sz="5400" b="1" dirty="0"/>
              <a:t> </a:t>
            </a:r>
            <a:r>
              <a:rPr lang="en-US" sz="5400" b="1" dirty="0" err="1"/>
              <a:t>ny</a:t>
            </a:r>
            <a:r>
              <a:rPr lang="en-US" sz="5400" b="1" dirty="0"/>
              <a:t> </a:t>
            </a:r>
            <a:r>
              <a:rPr lang="en-US" sz="5400" b="1" dirty="0" err="1"/>
              <a:t>Tompo</a:t>
            </a:r>
            <a:r>
              <a:rPr lang="en-US" sz="5400" b="1" dirty="0"/>
              <a:t> </a:t>
            </a:r>
            <a:r>
              <a:rPr lang="en-US" sz="5400" b="1" dirty="0" err="1"/>
              <a:t>soa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511055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124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Gaming</cp:lastModifiedBy>
  <cp:revision>25</cp:revision>
  <dcterms:created xsi:type="dcterms:W3CDTF">2012-12-15T15:29:56Z</dcterms:created>
  <dcterms:modified xsi:type="dcterms:W3CDTF">2023-03-12T08:26:18Z</dcterms:modified>
</cp:coreProperties>
</file>