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1" r:id="rId4"/>
    <p:sldId id="263" r:id="rId5"/>
    <p:sldId id="270" r:id="rId6"/>
    <p:sldId id="264" r:id="rId7"/>
    <p:sldId id="269" r:id="rId8"/>
    <p:sldId id="265" r:id="rId9"/>
    <p:sldId id="268" r:id="rId10"/>
    <p:sldId id="266" r:id="rId11"/>
    <p:sldId id="267" r:id="rId12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38" autoAdjust="0"/>
    <p:restoredTop sz="94660"/>
  </p:normalViewPr>
  <p:slideViewPr>
    <p:cSldViewPr>
      <p:cViewPr varScale="1">
        <p:scale>
          <a:sx n="91" d="100"/>
          <a:sy n="91" d="100"/>
        </p:scale>
        <p:origin x="-83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03/08/2014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5786" y="482189"/>
            <a:ext cx="7143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400" b="1" dirty="0" smtClean="0"/>
              <a:t>HIRA FIFOHAZANA</a:t>
            </a:r>
            <a:endParaRPr lang="fr-FR" sz="4400" dirty="0"/>
          </a:p>
        </p:txBody>
      </p:sp>
      <p:sp>
        <p:nvSpPr>
          <p:cNvPr id="8" name="Rectangle 7"/>
          <p:cNvSpPr/>
          <p:nvPr/>
        </p:nvSpPr>
        <p:spPr>
          <a:xfrm>
            <a:off x="2285984" y="2571751"/>
            <a:ext cx="40005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3800" b="1" dirty="0" smtClean="0"/>
              <a:t>320</a:t>
            </a:r>
            <a:endParaRPr lang="fr-FR" sz="13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1486"/>
            <a:ext cx="9144000" cy="4050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400" b="1" dirty="0" smtClean="0"/>
              <a:t>5.  </a:t>
            </a:r>
            <a:r>
              <a:rPr lang="en-US" sz="4400" b="1" dirty="0" err="1" smtClean="0"/>
              <a:t>Fanahy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Masina</a:t>
            </a:r>
            <a:r>
              <a:rPr lang="en-US" sz="4400" b="1" dirty="0" smtClean="0"/>
              <a:t> ô! </a:t>
            </a:r>
            <a:r>
              <a:rPr lang="en-US" sz="4400" b="1" dirty="0" err="1" smtClean="0"/>
              <a:t>Tsinjovy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izahay</a:t>
            </a:r>
            <a:endParaRPr lang="fr-FR" sz="4400" b="1" dirty="0" smtClean="0"/>
          </a:p>
          <a:p>
            <a:pPr algn="ctr">
              <a:lnSpc>
                <a:spcPct val="150000"/>
              </a:lnSpc>
            </a:pPr>
            <a:r>
              <a:rPr lang="en-US" sz="4400" b="1" dirty="0" err="1" smtClean="0"/>
              <a:t>Tsinjovy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hahita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ny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lapan’ny</a:t>
            </a:r>
            <a:r>
              <a:rPr lang="en-US" sz="4400" b="1" dirty="0" smtClean="0"/>
              <a:t> ray</a:t>
            </a:r>
            <a:endParaRPr lang="fr-FR" sz="4400" b="1" dirty="0" smtClean="0"/>
          </a:p>
          <a:p>
            <a:pPr algn="ctr">
              <a:lnSpc>
                <a:spcPct val="150000"/>
              </a:lnSpc>
            </a:pPr>
            <a:r>
              <a:rPr lang="en-US" sz="4400" b="1" dirty="0" err="1" smtClean="0"/>
              <a:t>Midina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Jesosy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ety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aminay</a:t>
            </a:r>
            <a:endParaRPr lang="fr-FR" sz="4400" b="1" dirty="0" smtClean="0"/>
          </a:p>
          <a:p>
            <a:pPr algn="ctr">
              <a:lnSpc>
                <a:spcPct val="150000"/>
              </a:lnSpc>
            </a:pPr>
            <a:r>
              <a:rPr lang="en-US" sz="4400" b="1" dirty="0" err="1" smtClean="0"/>
              <a:t>Midina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Jesosy</a:t>
            </a:r>
            <a:r>
              <a:rPr lang="en-US" sz="4400" b="1" dirty="0" smtClean="0"/>
              <a:t> ka </a:t>
            </a:r>
            <a:r>
              <a:rPr lang="en-US" sz="4400" b="1" dirty="0" err="1" smtClean="0"/>
              <a:t>raiso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izahay</a:t>
            </a:r>
            <a:endParaRPr lang="fr-FR" sz="4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2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Jeso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Malala</a:t>
            </a:r>
            <a:r>
              <a:rPr lang="en-US" sz="4800" b="1" i="1" dirty="0" smtClean="0">
                <a:solidFill>
                  <a:srgbClr val="0070C0"/>
                </a:solidFill>
              </a:rPr>
              <a:t> ô!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Mpamonjy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tia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Raiso</a:t>
            </a:r>
            <a:r>
              <a:rPr lang="en-US" sz="4800" b="1" i="1" dirty="0" smtClean="0">
                <a:solidFill>
                  <a:srgbClr val="0070C0"/>
                </a:solidFill>
              </a:rPr>
              <a:t> re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fa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ondry</a:t>
            </a:r>
            <a:r>
              <a:rPr lang="en-US" sz="4800" b="1" i="1" dirty="0" smtClean="0">
                <a:solidFill>
                  <a:srgbClr val="0070C0"/>
                </a:solidFill>
              </a:rPr>
              <a:t> mania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Jeso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tantano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tantano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izahay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Tantano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Jesosy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sao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lavo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eto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indray</a:t>
            </a:r>
            <a:endParaRPr lang="fr-FR" sz="48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7172"/>
            <a:ext cx="914400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800" b="1" dirty="0" smtClean="0"/>
              <a:t>1. </a:t>
            </a:r>
            <a:r>
              <a:rPr lang="en-US" sz="4800" b="1" dirty="0" err="1" smtClean="0"/>
              <a:t>Izaho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ry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Jesosy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vonona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izao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err="1" smtClean="0"/>
              <a:t>Vonon-kitsangana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hanaraka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Anao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err="1" smtClean="0"/>
              <a:t>Kanefa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Jesosy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malemy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tokoa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err="1" smtClean="0"/>
              <a:t>K’avia</a:t>
            </a:r>
            <a:r>
              <a:rPr lang="en-US" sz="4800" b="1" dirty="0" smtClean="0"/>
              <a:t> re </a:t>
            </a:r>
            <a:r>
              <a:rPr lang="en-US" sz="4800" b="1" dirty="0" err="1" smtClean="0"/>
              <a:t>tantano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dia</a:t>
            </a:r>
            <a:r>
              <a:rPr lang="en-US" sz="4800" b="1" dirty="0" smtClean="0"/>
              <a:t> ho </a:t>
            </a:r>
            <a:r>
              <a:rPr lang="en-US" sz="4800" b="1" dirty="0" err="1" smtClean="0"/>
              <a:t>tafita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soa</a:t>
            </a:r>
            <a:endParaRPr lang="en-US" sz="48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2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Jeso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Malala</a:t>
            </a:r>
            <a:r>
              <a:rPr lang="en-US" sz="4800" b="1" i="1" dirty="0" smtClean="0">
                <a:solidFill>
                  <a:srgbClr val="0070C0"/>
                </a:solidFill>
              </a:rPr>
              <a:t> ô!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Mpamonjy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tia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Raiso</a:t>
            </a:r>
            <a:r>
              <a:rPr lang="en-US" sz="4800" b="1" i="1" dirty="0" smtClean="0">
                <a:solidFill>
                  <a:srgbClr val="0070C0"/>
                </a:solidFill>
              </a:rPr>
              <a:t> re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fa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ondry</a:t>
            </a:r>
            <a:r>
              <a:rPr lang="en-US" sz="4800" b="1" i="1" dirty="0" smtClean="0">
                <a:solidFill>
                  <a:srgbClr val="0070C0"/>
                </a:solidFill>
              </a:rPr>
              <a:t> mania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Jeso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tantano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tantano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izahay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Tantano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Jesosy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sao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lavo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eto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indray</a:t>
            </a:r>
            <a:endParaRPr lang="fr-FR" sz="48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2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800" b="1" dirty="0" smtClean="0"/>
              <a:t>2. </a:t>
            </a:r>
            <a:r>
              <a:rPr lang="en-US" sz="4800" b="1" dirty="0" err="1" smtClean="0"/>
              <a:t>Fa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fahotako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maro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tokoa</a:t>
            </a:r>
            <a:endParaRPr lang="fr-FR" sz="4800" b="1" dirty="0" smtClean="0"/>
          </a:p>
          <a:p>
            <a:pPr algn="ctr"/>
            <a:r>
              <a:rPr lang="en-US" sz="4800" b="1" dirty="0" smtClean="0"/>
              <a:t>Ka </a:t>
            </a:r>
            <a:r>
              <a:rPr lang="en-US" sz="4800" b="1" dirty="0" err="1" smtClean="0"/>
              <a:t>tsy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mba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mendrika</a:t>
            </a:r>
            <a:endParaRPr lang="fr-FR" sz="4800" b="1" dirty="0" smtClean="0"/>
          </a:p>
          <a:p>
            <a:pPr algn="ctr"/>
            <a:r>
              <a:rPr lang="en-US" sz="4800" b="1" dirty="0" err="1" smtClean="0"/>
              <a:t>Anao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Tompo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soa</a:t>
            </a:r>
            <a:endParaRPr lang="fr-FR" sz="4800" b="1" dirty="0" smtClean="0"/>
          </a:p>
          <a:p>
            <a:pPr algn="ctr"/>
            <a:r>
              <a:rPr lang="en-US" sz="4800" b="1" dirty="0" err="1" smtClean="0"/>
              <a:t>Nefa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avotra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tao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Kalvary</a:t>
            </a:r>
            <a:endParaRPr lang="fr-FR" sz="4800" b="1" dirty="0" smtClean="0"/>
          </a:p>
          <a:p>
            <a:pPr algn="ctr"/>
            <a:r>
              <a:rPr lang="en-US" sz="4800" b="1" dirty="0" smtClean="0"/>
              <a:t>Tokiko </a:t>
            </a:r>
            <a:r>
              <a:rPr lang="en-US" sz="4800" b="1" dirty="0" err="1" smtClean="0"/>
              <a:t>mandra-pialako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ety</a:t>
            </a:r>
            <a:endParaRPr lang="fr-FR" sz="48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2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Jeso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Malala</a:t>
            </a:r>
            <a:r>
              <a:rPr lang="en-US" sz="4800" b="1" i="1" dirty="0" smtClean="0">
                <a:solidFill>
                  <a:srgbClr val="0070C0"/>
                </a:solidFill>
              </a:rPr>
              <a:t> ô!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Mpamonjy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tia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Raiso</a:t>
            </a:r>
            <a:r>
              <a:rPr lang="en-US" sz="4800" b="1" i="1" dirty="0" smtClean="0">
                <a:solidFill>
                  <a:srgbClr val="0070C0"/>
                </a:solidFill>
              </a:rPr>
              <a:t> re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fa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ondry</a:t>
            </a:r>
            <a:r>
              <a:rPr lang="en-US" sz="4800" b="1" i="1" dirty="0" smtClean="0">
                <a:solidFill>
                  <a:srgbClr val="0070C0"/>
                </a:solidFill>
              </a:rPr>
              <a:t> mania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Jeso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tantano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tantano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izahay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Tantano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Jesosy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sao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lavo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eto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indray</a:t>
            </a:r>
            <a:endParaRPr lang="fr-FR" sz="48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34"/>
            <a:ext cx="914400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800" b="1" dirty="0" smtClean="0"/>
              <a:t>3.  </a:t>
            </a:r>
            <a:r>
              <a:rPr lang="en-US" sz="4800" b="1" dirty="0" err="1" smtClean="0"/>
              <a:t>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foko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Jesosy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atolotro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Anao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err="1" smtClean="0"/>
              <a:t>Mbola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maloto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kanefa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sasao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err="1" smtClean="0"/>
              <a:t>Eny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Jesosy</a:t>
            </a:r>
            <a:r>
              <a:rPr lang="en-US" sz="4800" b="1" dirty="0" smtClean="0"/>
              <a:t>, </a:t>
            </a:r>
            <a:r>
              <a:rPr lang="en-US" sz="4800" b="1" dirty="0" err="1" smtClean="0"/>
              <a:t>sasao</a:t>
            </a:r>
            <a:r>
              <a:rPr lang="en-US" sz="4800" b="1" dirty="0" smtClean="0"/>
              <a:t> ho </a:t>
            </a:r>
            <a:r>
              <a:rPr lang="en-US" sz="4800" b="1" dirty="0" err="1" smtClean="0"/>
              <a:t>madio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err="1" smtClean="0"/>
              <a:t>Ao</a:t>
            </a:r>
            <a:r>
              <a:rPr lang="en-US" sz="4800" b="1" dirty="0" smtClean="0"/>
              <a:t> re </a:t>
            </a:r>
            <a:r>
              <a:rPr lang="en-US" sz="4800" b="1" dirty="0" err="1" smtClean="0"/>
              <a:t>mitoetra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manomboka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anio</a:t>
            </a:r>
            <a:endParaRPr lang="fr-FR" sz="4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2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Jeso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Malala</a:t>
            </a:r>
            <a:r>
              <a:rPr lang="en-US" sz="4800" b="1" i="1" dirty="0" smtClean="0">
                <a:solidFill>
                  <a:srgbClr val="0070C0"/>
                </a:solidFill>
              </a:rPr>
              <a:t> ô!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Mpamonjy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tia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Raiso</a:t>
            </a:r>
            <a:r>
              <a:rPr lang="en-US" sz="4800" b="1" i="1" dirty="0" smtClean="0">
                <a:solidFill>
                  <a:srgbClr val="0070C0"/>
                </a:solidFill>
              </a:rPr>
              <a:t> re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fa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ondry</a:t>
            </a:r>
            <a:r>
              <a:rPr lang="en-US" sz="4800" b="1" i="1" dirty="0" smtClean="0">
                <a:solidFill>
                  <a:srgbClr val="0070C0"/>
                </a:solidFill>
              </a:rPr>
              <a:t> mania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Jeso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tantano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tantano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izahay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Tantano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Jesosy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sao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lavo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eto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indray</a:t>
            </a:r>
            <a:endParaRPr lang="fr-FR" sz="48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24"/>
            <a:ext cx="9144000" cy="369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000" b="1" dirty="0" smtClean="0"/>
              <a:t>4. </a:t>
            </a:r>
            <a:r>
              <a:rPr lang="en-US" sz="4000" b="1" dirty="0" err="1" smtClean="0"/>
              <a:t>Ny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tenako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rehetra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dia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vonona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izao</a:t>
            </a:r>
            <a:endParaRPr lang="fr-FR" sz="4000" b="1" dirty="0" smtClean="0"/>
          </a:p>
          <a:p>
            <a:pPr algn="ctr">
              <a:lnSpc>
                <a:spcPct val="150000"/>
              </a:lnSpc>
            </a:pPr>
            <a:r>
              <a:rPr lang="en-US" sz="4000" b="1" dirty="0" err="1" smtClean="0"/>
              <a:t>Vonon-kanefa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izay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sitrakao</a:t>
            </a:r>
            <a:endParaRPr lang="fr-FR" sz="4000" b="1" dirty="0" smtClean="0"/>
          </a:p>
          <a:p>
            <a:pPr algn="ctr">
              <a:lnSpc>
                <a:spcPct val="150000"/>
              </a:lnSpc>
            </a:pPr>
            <a:r>
              <a:rPr lang="en-US" sz="4000" b="1" dirty="0" err="1" smtClean="0"/>
              <a:t>Aina</a:t>
            </a:r>
            <a:r>
              <a:rPr lang="en-US" sz="4000" b="1" dirty="0" smtClean="0"/>
              <a:t> no </a:t>
            </a:r>
            <a:r>
              <a:rPr lang="en-US" sz="4000" b="1" dirty="0" err="1" smtClean="0"/>
              <a:t>fetra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hanaraka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Anao</a:t>
            </a:r>
            <a:endParaRPr lang="fr-FR" sz="4000" b="1" dirty="0" smtClean="0"/>
          </a:p>
          <a:p>
            <a:pPr algn="ctr">
              <a:lnSpc>
                <a:spcPct val="150000"/>
              </a:lnSpc>
            </a:pPr>
            <a:r>
              <a:rPr lang="en-US" sz="4000" b="1" dirty="0" err="1" smtClean="0"/>
              <a:t>Raiso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aho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Jesosy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mba</a:t>
            </a:r>
            <a:r>
              <a:rPr lang="en-US" sz="4000" b="1" dirty="0" smtClean="0"/>
              <a:t> ho </a:t>
            </a:r>
            <a:r>
              <a:rPr lang="en-US" sz="4000" b="1" dirty="0" err="1" smtClean="0"/>
              <a:t>mendrika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Anao</a:t>
            </a:r>
            <a:endParaRPr lang="fr-FR" sz="4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2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Jeso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Malala</a:t>
            </a:r>
            <a:r>
              <a:rPr lang="en-US" sz="4800" b="1" i="1" dirty="0" smtClean="0">
                <a:solidFill>
                  <a:srgbClr val="0070C0"/>
                </a:solidFill>
              </a:rPr>
              <a:t> ô!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Mpamonjy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tia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Raiso</a:t>
            </a:r>
            <a:r>
              <a:rPr lang="en-US" sz="4800" b="1" i="1" dirty="0" smtClean="0">
                <a:solidFill>
                  <a:srgbClr val="0070C0"/>
                </a:solidFill>
              </a:rPr>
              <a:t> re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fa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ondry</a:t>
            </a:r>
            <a:r>
              <a:rPr lang="en-US" sz="4800" b="1" i="1" dirty="0" smtClean="0">
                <a:solidFill>
                  <a:srgbClr val="0070C0"/>
                </a:solidFill>
              </a:rPr>
              <a:t> mania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Jeso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tantano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tantano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izahay</a:t>
            </a:r>
            <a:endParaRPr lang="fr-FR" sz="4800" b="1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0070C0"/>
                </a:solidFill>
              </a:rPr>
              <a:t>Tantano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Jesosy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sao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lavo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eto</a:t>
            </a:r>
            <a:r>
              <a:rPr lang="en-US" sz="4800" b="1" i="1" dirty="0" smtClean="0">
                <a:solidFill>
                  <a:srgbClr val="0070C0"/>
                </a:solidFill>
              </a:rPr>
              <a:t> </a:t>
            </a:r>
            <a:r>
              <a:rPr lang="en-US" sz="4800" b="1" i="1" dirty="0" err="1" smtClean="0">
                <a:solidFill>
                  <a:srgbClr val="0070C0"/>
                </a:solidFill>
              </a:rPr>
              <a:t>indray</a:t>
            </a:r>
            <a:endParaRPr lang="fr-FR" sz="48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221</Words>
  <Application>Microsoft Office PowerPoint</Application>
  <PresentationFormat>Affichage à l'écran (16:9)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SONO</cp:lastModifiedBy>
  <cp:revision>29</cp:revision>
  <dcterms:created xsi:type="dcterms:W3CDTF">2012-12-15T15:29:56Z</dcterms:created>
  <dcterms:modified xsi:type="dcterms:W3CDTF">2014-08-03T05:20:44Z</dcterms:modified>
</cp:coreProperties>
</file>