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4" r:id="rId5"/>
    <p:sldId id="267" r:id="rId6"/>
    <p:sldId id="265" r:id="rId7"/>
    <p:sldId id="268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23/07/2014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482189"/>
            <a:ext cx="71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000" b="1" dirty="0" smtClean="0">
                <a:solidFill>
                  <a:srgbClr val="FF0000"/>
                </a:solidFill>
              </a:rPr>
              <a:t>HIRA FIFOHAZANA</a:t>
            </a:r>
            <a:endParaRPr lang="fr-FR" sz="6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84" y="1857370"/>
            <a:ext cx="40005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3800" b="1" dirty="0" smtClean="0">
                <a:solidFill>
                  <a:srgbClr val="FF0000"/>
                </a:solidFill>
              </a:rPr>
              <a:t>324</a:t>
            </a:r>
            <a:endParaRPr lang="fr-FR" sz="13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876" y="482189"/>
            <a:ext cx="87868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/>
              <a:t>1. </a:t>
            </a:r>
            <a:r>
              <a:rPr lang="en-US" sz="5400" b="1" dirty="0" err="1" smtClean="0"/>
              <a:t>Tsy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misy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soa</a:t>
            </a:r>
            <a:r>
              <a:rPr lang="en-US" sz="5400" b="1" dirty="0" smtClean="0"/>
              <a:t> ho </a:t>
            </a:r>
            <a:r>
              <a:rPr lang="en-US" sz="5400" b="1" dirty="0" err="1" smtClean="0"/>
              <a:t>ahy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afa-tsy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Jeso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Nafoiko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haren’ny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tany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Manankarena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aho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nahita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Azy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Faly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Aminy</a:t>
            </a:r>
            <a:r>
              <a:rPr lang="en-US" sz="5400" b="1" dirty="0" smtClean="0"/>
              <a:t> re </a:t>
            </a:r>
            <a:r>
              <a:rPr lang="en-US" sz="5400" b="1" dirty="0" err="1" smtClean="0"/>
              <a:t>aho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214296"/>
            <a:ext cx="8786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Faly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aho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miarak’aminy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Jesosy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tokana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ihany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FF0000"/>
                </a:solidFill>
              </a:rPr>
              <a:t>Na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dia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mahantra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aza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mbola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manao</a:t>
            </a:r>
            <a:r>
              <a:rPr lang="en-US" sz="6000" b="1" i="1" dirty="0" smtClean="0">
                <a:solidFill>
                  <a:srgbClr val="FF0000"/>
                </a:solidFill>
              </a:rPr>
              <a:t> hoe: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Faly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ao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Aminy</a:t>
            </a:r>
            <a:r>
              <a:rPr lang="en-US" sz="6000" b="1" i="1" dirty="0" smtClean="0">
                <a:solidFill>
                  <a:srgbClr val="FF0000"/>
                </a:solidFill>
              </a:rPr>
              <a:t> re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aho</a:t>
            </a:r>
            <a:endParaRPr lang="fr-FR" sz="6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3306"/>
            <a:ext cx="90011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/>
              <a:t>2.  </a:t>
            </a:r>
            <a:r>
              <a:rPr lang="en-US" sz="5400" b="1" dirty="0" err="1" smtClean="0"/>
              <a:t>Fony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nisy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avotra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fisoloana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Sy</a:t>
            </a:r>
            <a:r>
              <a:rPr lang="en-US" sz="5400" b="1" dirty="0" smtClean="0"/>
              <a:t> ho </a:t>
            </a:r>
            <a:r>
              <a:rPr lang="en-US" sz="5400" b="1" dirty="0" err="1" smtClean="0"/>
              <a:t>fampanekena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ny</a:t>
            </a:r>
            <a:r>
              <a:rPr lang="en-US" sz="5400" b="1" dirty="0" smtClean="0"/>
              <a:t> Ray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Dia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nanolo-tena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hanavotra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ahy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Tamin’ny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Rany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Jesosy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214296"/>
            <a:ext cx="8786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Faly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aho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miarak’aminy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Jesosy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tokana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ihany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FF0000"/>
                </a:solidFill>
              </a:rPr>
              <a:t>Na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dia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mahantra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aza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mbola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manao</a:t>
            </a:r>
            <a:r>
              <a:rPr lang="en-US" sz="6000" b="1" i="1" dirty="0" smtClean="0">
                <a:solidFill>
                  <a:srgbClr val="FF0000"/>
                </a:solidFill>
              </a:rPr>
              <a:t> hoe: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Faly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ao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Aminy</a:t>
            </a:r>
            <a:r>
              <a:rPr lang="en-US" sz="6000" b="1" i="1" dirty="0" smtClean="0">
                <a:solidFill>
                  <a:srgbClr val="FF0000"/>
                </a:solidFill>
              </a:rPr>
              <a:t> re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aho</a:t>
            </a:r>
            <a:endParaRPr lang="fr-FR" sz="6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589346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/>
              <a:t>3.  </a:t>
            </a:r>
            <a:r>
              <a:rPr lang="en-US" sz="4800" b="1" dirty="0" err="1" smtClean="0"/>
              <a:t>Raha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meloka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amin’ny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famoizam-po</a:t>
            </a:r>
            <a:endParaRPr lang="fr-FR" sz="4800" b="1" dirty="0" smtClean="0"/>
          </a:p>
          <a:p>
            <a:pPr algn="ctr"/>
            <a:r>
              <a:rPr lang="en-US" sz="4800" b="1" dirty="0" err="1" smtClean="0"/>
              <a:t>Tsy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misy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fahazavana</a:t>
            </a:r>
            <a:endParaRPr lang="fr-FR" sz="4800" b="1" dirty="0" smtClean="0"/>
          </a:p>
          <a:p>
            <a:pPr algn="ctr"/>
            <a:r>
              <a:rPr lang="en-US" sz="4800" b="1" dirty="0" err="1" smtClean="0"/>
              <a:t>Jesosy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kosa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nanao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ahy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mpandova</a:t>
            </a:r>
            <a:endParaRPr lang="fr-FR" sz="4800" b="1" dirty="0" smtClean="0"/>
          </a:p>
          <a:p>
            <a:pPr algn="ctr"/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lapan’ny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voninahitra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314" y="214296"/>
            <a:ext cx="8786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Faly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aho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miarak’aminy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Jesosy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tokana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ihany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FF0000"/>
                </a:solidFill>
              </a:rPr>
              <a:t>Na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dia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mahantra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aza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mbola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manao</a:t>
            </a:r>
            <a:r>
              <a:rPr lang="en-US" sz="6000" b="1" i="1" dirty="0" smtClean="0">
                <a:solidFill>
                  <a:srgbClr val="FF0000"/>
                </a:solidFill>
              </a:rPr>
              <a:t> hoe:</a:t>
            </a:r>
            <a:endParaRPr lang="fr-FR" sz="60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FF0000"/>
                </a:solidFill>
              </a:rPr>
              <a:t>Faly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ao</a:t>
            </a:r>
            <a:r>
              <a:rPr lang="en-US" sz="6000" b="1" i="1" dirty="0" smtClean="0">
                <a:solidFill>
                  <a:srgbClr val="FF0000"/>
                </a:solidFill>
              </a:rPr>
              <a:t>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Aminy</a:t>
            </a:r>
            <a:r>
              <a:rPr lang="en-US" sz="6000" b="1" i="1" dirty="0" smtClean="0">
                <a:solidFill>
                  <a:srgbClr val="FF0000"/>
                </a:solidFill>
              </a:rPr>
              <a:t> re </a:t>
            </a:r>
            <a:r>
              <a:rPr lang="en-US" sz="6000" b="1" i="1" dirty="0" err="1" smtClean="0">
                <a:solidFill>
                  <a:srgbClr val="FF0000"/>
                </a:solidFill>
              </a:rPr>
              <a:t>aho</a:t>
            </a:r>
            <a:endParaRPr lang="fr-FR" sz="6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119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32</cp:revision>
  <dcterms:created xsi:type="dcterms:W3CDTF">2012-12-15T15:29:56Z</dcterms:created>
  <dcterms:modified xsi:type="dcterms:W3CDTF">2014-07-23T16:23:16Z</dcterms:modified>
</cp:coreProperties>
</file>