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</p:sldIdLst>
  <p:sldSz cx="9144000" cy="5143500" type="screen16x9"/>
  <p:notesSz cx="6858000" cy="9144000"/>
  <p:photoAlbum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467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796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519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250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547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947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314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6141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753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7392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34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9137A-D7C1-4F8C-A62B-C89ADD9F06F3}" type="datetimeFigureOut">
              <a:rPr lang="fr-FR" smtClean="0"/>
              <a:pPr/>
              <a:t>09/11/2014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5DC49-1C0A-483C-8080-C14A015D1DE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70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11560" y="843558"/>
            <a:ext cx="792088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sz="23900" b="1" dirty="0" smtClean="0">
                <a:solidFill>
                  <a:srgbClr val="0B00EE"/>
                </a:solidFill>
              </a:rPr>
              <a:t>328</a:t>
            </a:r>
            <a:endParaRPr lang="fr-FR" sz="23900" dirty="0">
              <a:solidFill>
                <a:srgbClr val="0B00EE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/>
              <a:t>1. 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antsonao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Andriamanitra</a:t>
            </a:r>
            <a:r>
              <a:rPr lang="en-US" sz="4800" b="1" dirty="0" smtClean="0"/>
              <a:t> ô !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Dia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feno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fitiavan-dehibe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teninao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mandresy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lahatra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4800" b="1" dirty="0" err="1" smtClean="0"/>
              <a:t>Mamolaka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foko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izay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mandà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467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</a:t>
            </a:r>
            <a:r>
              <a:rPr lang="el-G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ό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Manolo-tena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Hanompo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hampandre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nandre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739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267494"/>
            <a:ext cx="9144000" cy="4409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antsonao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</a:t>
            </a:r>
            <a:endParaRPr lang="fr-F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Manambitamby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mibebaka</a:t>
            </a:r>
            <a:endParaRPr lang="fr-F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feonao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mandresy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lahatra</a:t>
            </a:r>
            <a:endParaRPr lang="fr-FR" sz="4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Mananatra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foko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‘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zay</a:t>
            </a:r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48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mpandà</a:t>
            </a:r>
            <a:endParaRPr lang="fr-F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467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</a:t>
            </a:r>
            <a:r>
              <a:rPr lang="el-G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ό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Manolo-tena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Hanompo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hampandre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nandre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3354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3478"/>
            <a:ext cx="9144000" cy="481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en-US" sz="4800" b="1" dirty="0" smtClean="0"/>
              <a:t>3. </a:t>
            </a:r>
            <a:r>
              <a:rPr lang="en-US" sz="4800" b="1" dirty="0" err="1" smtClean="0"/>
              <a:t>Ny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antsonao</a:t>
            </a:r>
            <a:r>
              <a:rPr lang="en-US" sz="4800" b="1" dirty="0" smtClean="0"/>
              <a:t> </a:t>
            </a:r>
            <a:r>
              <a:rPr lang="en-US" sz="4800" b="1" dirty="0" err="1" smtClean="0"/>
              <a:t>Andriamanitra</a:t>
            </a:r>
            <a:r>
              <a:rPr lang="en-US" sz="4800" b="1" dirty="0" smtClean="0"/>
              <a:t> ô!</a:t>
            </a:r>
            <a:endParaRPr lang="fr-FR" sz="4800" b="1" dirty="0" smtClean="0"/>
          </a:p>
          <a:p>
            <a:pPr algn="ctr">
              <a:lnSpc>
                <a:spcPct val="150000"/>
              </a:lnSpc>
            </a:pPr>
            <a:r>
              <a:rPr lang="en-US" sz="5400" b="1" dirty="0" err="1" smtClean="0"/>
              <a:t>Manakan-dalana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ireo</a:t>
            </a:r>
            <a:r>
              <a:rPr lang="en-US" sz="5400" b="1" dirty="0" smtClean="0"/>
              <a:t> mania</a:t>
            </a:r>
            <a:endParaRPr lang="fr-FR" sz="5400" b="1" dirty="0" smtClean="0"/>
          </a:p>
          <a:p>
            <a:pPr algn="ctr">
              <a:lnSpc>
                <a:spcPct val="150000"/>
              </a:lnSpc>
            </a:pPr>
            <a:r>
              <a:rPr lang="en-US" sz="5400" b="1" dirty="0" err="1" smtClean="0"/>
              <a:t>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fitiavanao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maharitra</a:t>
            </a:r>
            <a:endParaRPr lang="fr-FR" sz="5400" b="1" dirty="0" smtClean="0"/>
          </a:p>
          <a:p>
            <a:pPr algn="ctr">
              <a:lnSpc>
                <a:spcPct val="150000"/>
              </a:lnSpc>
            </a:pPr>
            <a:r>
              <a:rPr lang="en-US" sz="5400" b="1" dirty="0" err="1" smtClean="0"/>
              <a:t>Itiavanao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ny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fo</a:t>
            </a:r>
            <a:r>
              <a:rPr lang="en-US" sz="5400" b="1" dirty="0" smtClean="0"/>
              <a:t> </a:t>
            </a:r>
            <a:r>
              <a:rPr lang="en-US" sz="5400" b="1" dirty="0" err="1" smtClean="0"/>
              <a:t>mibebaka</a:t>
            </a:r>
            <a:endParaRPr lang="fr-FR" sz="5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84673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‘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</a:t>
            </a:r>
            <a:r>
              <a:rPr lang="el-GR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ό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Manolo-tena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Hanompo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hampandre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US" sz="5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54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nandre</a:t>
            </a:r>
            <a:endParaRPr lang="fr-FR" sz="5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853105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Words>110</Words>
  <Application>Microsoft Office PowerPoint</Application>
  <PresentationFormat>Affichage à l'écran (16:9)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SWEET</dc:creator>
  <cp:lastModifiedBy>ami</cp:lastModifiedBy>
  <cp:revision>25</cp:revision>
  <dcterms:created xsi:type="dcterms:W3CDTF">2012-12-15T15:29:56Z</dcterms:created>
  <dcterms:modified xsi:type="dcterms:W3CDTF">2014-11-09T12:53:09Z</dcterms:modified>
</cp:coreProperties>
</file>